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4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4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8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2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1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1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3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47F67-3BFC-4BE4-8482-3D35EA735FD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BA674-4EDD-4EB6-8BD0-94731B85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4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22596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2819383"/>
            <a:ext cx="12191998" cy="26161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سایت </a:t>
            </a:r>
            <a:r>
              <a:rPr lang="fa-IR" dirty="0" smtClean="0"/>
              <a:t>مدیوم از جمله وبسایت هایی است که میتوان با تولید محتوا در آن به کسب درامد پرداخت.این سایت به لطف </a:t>
            </a:r>
            <a:r>
              <a:rPr lang="fa-IR" dirty="0" smtClean="0"/>
              <a:t>بازدید کننده </a:t>
            </a:r>
            <a:r>
              <a:rPr lang="fa-IR" dirty="0" smtClean="0"/>
              <a:t>حدود 100 </a:t>
            </a:r>
            <a:r>
              <a:rPr lang="fa-IR" dirty="0" smtClean="0"/>
              <a:t>میلیونی </a:t>
            </a:r>
            <a:r>
              <a:rPr lang="fa-IR" dirty="0" smtClean="0"/>
              <a:t>در ماه </a:t>
            </a:r>
            <a:r>
              <a:rPr lang="fa-IR" dirty="0" smtClean="0"/>
              <a:t>این </a:t>
            </a:r>
          </a:p>
          <a:p>
            <a:pPr algn="r"/>
            <a:endParaRPr lang="fa-IR" dirty="0"/>
          </a:p>
          <a:p>
            <a:pPr algn="r"/>
            <a:r>
              <a:rPr lang="fa-IR" dirty="0" smtClean="0"/>
              <a:t>فرصت را به </a:t>
            </a:r>
            <a:r>
              <a:rPr lang="fa-IR" dirty="0" smtClean="0"/>
              <a:t>نویسندگان می دهد تا با لذت نوشتن کسب درامد فوق العاده ای انجام دهند.زمانی که مشترکان وبسایت حق عضویت را پرداخت کرده اند و زمان خود </a:t>
            </a:r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dirty="0" smtClean="0"/>
              <a:t>راصرف خواندن </a:t>
            </a:r>
            <a:r>
              <a:rPr lang="fa-IR" dirty="0" smtClean="0"/>
              <a:t>مقاله شما می کنند ملاک پاداشی است که شما دریافت می کنید.استفاده از سایت میدوم آسان است.شما بدون هیچ گونه مهارتی یا آموزش خاصی </a:t>
            </a:r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dirty="0" smtClean="0"/>
              <a:t>میتوانید در </a:t>
            </a:r>
            <a:r>
              <a:rPr lang="fa-IR" dirty="0" smtClean="0"/>
              <a:t>این سایت شروع به نوشتن مقاله بکنید در مدیوم تا زمانی که شما مطالب جدیدی دارید میتوانید مخاطبین شما که شما در مدیوم دنبال میکنند پیدا </a:t>
            </a:r>
            <a:r>
              <a:rPr lang="fa-IR" dirty="0" smtClean="0"/>
              <a:t>کنید.</a:t>
            </a:r>
            <a:endParaRPr lang="en-US" dirty="0" smtClean="0"/>
          </a:p>
          <a:p>
            <a:pPr algn="r"/>
            <a:endParaRPr lang="fa-IR" dirty="0" smtClean="0"/>
          </a:p>
          <a:p>
            <a:r>
              <a:rPr lang="en-US" sz="2000" u="sng" dirty="0" smtClean="0"/>
              <a:t>www.Medium.com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21323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 ayyar</dc:creator>
  <cp:lastModifiedBy>mohsen ayyar</cp:lastModifiedBy>
  <cp:revision>1</cp:revision>
  <dcterms:created xsi:type="dcterms:W3CDTF">2023-10-27T17:43:35Z</dcterms:created>
  <dcterms:modified xsi:type="dcterms:W3CDTF">2023-10-27T17:43:52Z</dcterms:modified>
</cp:coreProperties>
</file>