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3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550" r:id="rId2"/>
    <p:sldId id="492" r:id="rId3"/>
    <p:sldId id="301" r:id="rId4"/>
    <p:sldId id="344" r:id="rId5"/>
    <p:sldId id="493" r:id="rId6"/>
    <p:sldId id="349" r:id="rId7"/>
    <p:sldId id="549" r:id="rId8"/>
    <p:sldId id="548" r:id="rId9"/>
    <p:sldId id="547" r:id="rId10"/>
    <p:sldId id="545" r:id="rId11"/>
  </p:sldIdLst>
  <p:sldSz cx="9144000" cy="6858000" type="screen4x3"/>
  <p:notesSz cx="6858000" cy="9144000"/>
  <p:custDataLst>
    <p:tags r:id="rId14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2" clrIdx="0">
    <p:extLst>
      <p:ext uri="{19B8F6BF-5375-455C-9EA6-DF929625EA0E}">
        <p15:presenceInfo xmlns:p15="http://schemas.microsoft.com/office/powerpoint/2012/main" userId="2d35023ef3f8b2d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178" autoAdjust="0"/>
    <p:restoredTop sz="94660"/>
  </p:normalViewPr>
  <p:slideViewPr>
    <p:cSldViewPr>
      <p:cViewPr varScale="1">
        <p:scale>
          <a:sx n="68" d="100"/>
          <a:sy n="68" d="100"/>
        </p:scale>
        <p:origin x="16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42750"/>
    </p:cViewPr>
  </p:sorterViewPr>
  <p:notesViewPr>
    <p:cSldViewPr>
      <p:cViewPr varScale="1">
        <p:scale>
          <a:sx n="54" d="100"/>
          <a:sy n="54" d="100"/>
        </p:scale>
        <p:origin x="2796" y="4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C3385-D785-4935-BFA1-3F2A0822BF9D}" type="doc">
      <dgm:prSet loTypeId="urn:microsoft.com/office/officeart/2005/8/layout/hierarchy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900BBA2-8800-4FA4-B765-CFD9BF7DD5C7}">
      <dgm:prSet phldrT="[Text]"/>
      <dgm:spPr/>
      <dgm:t>
        <a:bodyPr/>
        <a:lstStyle/>
        <a:p>
          <a:r>
            <a:rPr lang="fa-IR" b="1" dirty="0">
              <a:cs typeface="B Nazanin" panose="00000400000000000000" pitchFamily="2" charset="-78"/>
            </a:rPr>
            <a:t>اجزای بتن</a:t>
          </a:r>
          <a:endParaRPr lang="en-US" dirty="0"/>
        </a:p>
      </dgm:t>
    </dgm:pt>
    <dgm:pt modelId="{F77A17CB-E246-4F88-AC69-F21C65070D06}" type="parTrans" cxnId="{D750045B-61E4-4470-B852-ABE55EAC8AA1}">
      <dgm:prSet/>
      <dgm:spPr/>
      <dgm:t>
        <a:bodyPr/>
        <a:lstStyle/>
        <a:p>
          <a:endParaRPr lang="en-US"/>
        </a:p>
      </dgm:t>
    </dgm:pt>
    <dgm:pt modelId="{E8553712-4321-4987-A4D3-8FC242B1B25B}" type="sibTrans" cxnId="{D750045B-61E4-4470-B852-ABE55EAC8AA1}">
      <dgm:prSet/>
      <dgm:spPr/>
      <dgm:t>
        <a:bodyPr/>
        <a:lstStyle/>
        <a:p>
          <a:endParaRPr lang="en-US"/>
        </a:p>
      </dgm:t>
    </dgm:pt>
    <dgm:pt modelId="{BBEC8446-2F27-4D43-A4D9-1CB1FFEDB4AB}">
      <dgm:prSet phldrT="[Text]" custT="1"/>
      <dgm:spPr/>
      <dgm:t>
        <a:bodyPr/>
        <a:lstStyle/>
        <a:p>
          <a:r>
            <a:rPr lang="fa-IR" sz="1800" b="1" dirty="0">
              <a:cs typeface="B Nazanin" panose="00000400000000000000" pitchFamily="2" charset="-78"/>
            </a:rPr>
            <a:t>سنگدانه</a:t>
          </a:r>
          <a:endParaRPr lang="en-US" sz="2100" b="1" dirty="0">
            <a:cs typeface="B Nazanin" panose="00000400000000000000" pitchFamily="2" charset="-78"/>
          </a:endParaRPr>
        </a:p>
      </dgm:t>
    </dgm:pt>
    <dgm:pt modelId="{4D404ED2-1813-4C2E-99FA-ECA1C0B53338}" type="parTrans" cxnId="{3A05C62B-CBD6-4ED1-815D-7948FCC9DD6B}">
      <dgm:prSet/>
      <dgm:spPr/>
      <dgm:t>
        <a:bodyPr/>
        <a:lstStyle/>
        <a:p>
          <a:endParaRPr lang="en-US"/>
        </a:p>
      </dgm:t>
    </dgm:pt>
    <dgm:pt modelId="{1453C813-A924-45D4-8650-15870D8A7A08}" type="sibTrans" cxnId="{3A05C62B-CBD6-4ED1-815D-7948FCC9DD6B}">
      <dgm:prSet/>
      <dgm:spPr/>
      <dgm:t>
        <a:bodyPr/>
        <a:lstStyle/>
        <a:p>
          <a:endParaRPr lang="en-US"/>
        </a:p>
      </dgm:t>
    </dgm:pt>
    <dgm:pt modelId="{867D927B-CAF5-4560-B0D9-2B11CB4A5FD4}">
      <dgm:prSet phldrT="[Text]" custT="1"/>
      <dgm:spPr/>
      <dgm:t>
        <a:bodyPr/>
        <a:lstStyle/>
        <a:p>
          <a:r>
            <a:rPr lang="fa-IR" sz="1600" b="1" dirty="0">
              <a:cs typeface="B Nazanin" panose="00000400000000000000" pitchFamily="2" charset="-78"/>
            </a:rPr>
            <a:t>مواد اصلاح‌کننده خواص بتن</a:t>
          </a:r>
          <a:endParaRPr lang="en-US" sz="1600" b="1" dirty="0">
            <a:cs typeface="B Nazanin" panose="00000400000000000000" pitchFamily="2" charset="-78"/>
          </a:endParaRPr>
        </a:p>
      </dgm:t>
    </dgm:pt>
    <dgm:pt modelId="{956DEEAB-B5F4-4FF6-91A0-0F965D0A43F8}" type="sibTrans" cxnId="{547EEF06-B1BB-4CCC-800A-2B14DE800BC4}">
      <dgm:prSet/>
      <dgm:spPr/>
      <dgm:t>
        <a:bodyPr/>
        <a:lstStyle/>
        <a:p>
          <a:endParaRPr lang="en-US"/>
        </a:p>
      </dgm:t>
    </dgm:pt>
    <dgm:pt modelId="{6B92A450-8E50-425D-AB91-AFB6CD839B4C}" type="parTrans" cxnId="{547EEF06-B1BB-4CCC-800A-2B14DE800BC4}">
      <dgm:prSet/>
      <dgm:spPr/>
      <dgm:t>
        <a:bodyPr/>
        <a:lstStyle/>
        <a:p>
          <a:endParaRPr lang="en-US"/>
        </a:p>
      </dgm:t>
    </dgm:pt>
    <dgm:pt modelId="{ED674AD7-1841-4264-A58D-FD9F15EDA477}">
      <dgm:prSet phldrT="[Text]" custT="1"/>
      <dgm:spPr/>
      <dgm:t>
        <a:bodyPr/>
        <a:lstStyle/>
        <a:p>
          <a:r>
            <a:rPr lang="fa-IR" sz="1800" b="1" dirty="0">
              <a:cs typeface="B Nazanin" panose="00000400000000000000" pitchFamily="2" charset="-78"/>
            </a:rPr>
            <a:t>سیمان</a:t>
          </a:r>
          <a:endParaRPr lang="en-US" sz="2100" b="1" dirty="0">
            <a:cs typeface="B Nazanin" panose="00000400000000000000" pitchFamily="2" charset="-78"/>
          </a:endParaRPr>
        </a:p>
      </dgm:t>
    </dgm:pt>
    <dgm:pt modelId="{B6D63C58-4C34-49EE-B164-EF4439BF92F1}" type="parTrans" cxnId="{5FAC86CA-B4AA-457F-BB90-3D8171AF5AE2}">
      <dgm:prSet/>
      <dgm:spPr/>
      <dgm:t>
        <a:bodyPr/>
        <a:lstStyle/>
        <a:p>
          <a:endParaRPr lang="en-US"/>
        </a:p>
      </dgm:t>
    </dgm:pt>
    <dgm:pt modelId="{38B3E881-6ED0-4E5B-94CE-68B5C782A395}" type="sibTrans" cxnId="{5FAC86CA-B4AA-457F-BB90-3D8171AF5AE2}">
      <dgm:prSet/>
      <dgm:spPr/>
      <dgm:t>
        <a:bodyPr/>
        <a:lstStyle/>
        <a:p>
          <a:endParaRPr lang="en-US"/>
        </a:p>
      </dgm:t>
    </dgm:pt>
    <dgm:pt modelId="{D7F508C6-0764-4859-BD18-AED2E1DFAAB4}">
      <dgm:prSet phldrT="[Text]" custT="1"/>
      <dgm:spPr/>
      <dgm:t>
        <a:bodyPr/>
        <a:lstStyle/>
        <a:p>
          <a:r>
            <a:rPr lang="fa-IR" sz="1600" b="1" dirty="0">
              <a:cs typeface="B Nazanin" panose="00000400000000000000" pitchFamily="2" charset="-78"/>
            </a:rPr>
            <a:t>افزودنی‌ها</a:t>
          </a:r>
          <a:endParaRPr lang="en-US" sz="1600" b="1" dirty="0">
            <a:cs typeface="B Nazanin" panose="00000400000000000000" pitchFamily="2" charset="-78"/>
          </a:endParaRPr>
        </a:p>
      </dgm:t>
    </dgm:pt>
    <dgm:pt modelId="{5A90C90D-FA58-42BE-BDC4-BB522BA5980B}" type="parTrans" cxnId="{8AF256E9-C990-44BD-B939-E1C042908600}">
      <dgm:prSet/>
      <dgm:spPr/>
      <dgm:t>
        <a:bodyPr/>
        <a:lstStyle/>
        <a:p>
          <a:endParaRPr lang="en-US"/>
        </a:p>
      </dgm:t>
    </dgm:pt>
    <dgm:pt modelId="{8D77327E-EAB9-49DE-A0A7-946B4188E1E7}" type="sibTrans" cxnId="{8AF256E9-C990-44BD-B939-E1C042908600}">
      <dgm:prSet/>
      <dgm:spPr/>
      <dgm:t>
        <a:bodyPr/>
        <a:lstStyle/>
        <a:p>
          <a:endParaRPr lang="en-US"/>
        </a:p>
      </dgm:t>
    </dgm:pt>
    <dgm:pt modelId="{412535BB-6003-445F-A8D9-2ACA48C789C8}">
      <dgm:prSet phldrT="[Text]" custT="1"/>
      <dgm:spPr/>
      <dgm:t>
        <a:bodyPr/>
        <a:lstStyle/>
        <a:p>
          <a:r>
            <a:rPr lang="fa-IR" sz="1800" b="1" dirty="0">
              <a:cs typeface="B Nazanin" panose="00000400000000000000" pitchFamily="2" charset="-78"/>
            </a:rPr>
            <a:t>آب</a:t>
          </a:r>
          <a:endParaRPr lang="en-US" sz="1600" b="1" dirty="0">
            <a:cs typeface="B Nazanin" panose="00000400000000000000" pitchFamily="2" charset="-78"/>
          </a:endParaRPr>
        </a:p>
      </dgm:t>
    </dgm:pt>
    <dgm:pt modelId="{C6E8E6B4-4551-4B7F-8BA7-B4A57DC227BC}" type="sibTrans" cxnId="{D2269DE2-8FEF-461F-BD7D-BC68694360FD}">
      <dgm:prSet/>
      <dgm:spPr/>
      <dgm:t>
        <a:bodyPr/>
        <a:lstStyle/>
        <a:p>
          <a:endParaRPr lang="en-US"/>
        </a:p>
      </dgm:t>
    </dgm:pt>
    <dgm:pt modelId="{51A860E3-A4DB-469D-A659-159C58D461AD}" type="parTrans" cxnId="{D2269DE2-8FEF-461F-BD7D-BC68694360FD}">
      <dgm:prSet/>
      <dgm:spPr/>
      <dgm:t>
        <a:bodyPr/>
        <a:lstStyle/>
        <a:p>
          <a:endParaRPr lang="en-US"/>
        </a:p>
      </dgm:t>
    </dgm:pt>
    <dgm:pt modelId="{3CA52502-0F2F-426A-B691-361262E787A8}">
      <dgm:prSet phldrT="[Text]" custT="1"/>
      <dgm:spPr/>
      <dgm:t>
        <a:bodyPr/>
        <a:lstStyle/>
        <a:p>
          <a:r>
            <a:rPr lang="fa-IR" sz="1600" b="1" dirty="0">
              <a:cs typeface="B Nazanin" panose="00000400000000000000" pitchFamily="2" charset="-78"/>
            </a:rPr>
            <a:t>پوزولان و مواد شبه سیمان</a:t>
          </a:r>
          <a:endParaRPr lang="en-US" sz="1600" b="1" dirty="0">
            <a:cs typeface="B Nazanin" panose="00000400000000000000" pitchFamily="2" charset="-78"/>
          </a:endParaRPr>
        </a:p>
      </dgm:t>
    </dgm:pt>
    <dgm:pt modelId="{CE8383FB-2E00-4239-8AE7-F06D06F39D18}" type="parTrans" cxnId="{AC5BBE51-8341-442F-B413-02BDE12B547B}">
      <dgm:prSet/>
      <dgm:spPr/>
      <dgm:t>
        <a:bodyPr/>
        <a:lstStyle/>
        <a:p>
          <a:endParaRPr lang="en-US"/>
        </a:p>
      </dgm:t>
    </dgm:pt>
    <dgm:pt modelId="{50398F9F-591D-4B13-981B-5919D9610B8C}" type="sibTrans" cxnId="{AC5BBE51-8341-442F-B413-02BDE12B547B}">
      <dgm:prSet/>
      <dgm:spPr/>
      <dgm:t>
        <a:bodyPr/>
        <a:lstStyle/>
        <a:p>
          <a:endParaRPr lang="en-US"/>
        </a:p>
      </dgm:t>
    </dgm:pt>
    <dgm:pt modelId="{C0789DE9-AEA8-426F-B96A-E8D5653D8DF4}" type="pres">
      <dgm:prSet presAssocID="{745C3385-D785-4935-BFA1-3F2A0822BF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C18EF9-84D4-4643-B2BD-07F584E30F93}" type="pres">
      <dgm:prSet presAssocID="{0900BBA2-8800-4FA4-B765-CFD9BF7DD5C7}" presName="hierRoot1" presStyleCnt="0"/>
      <dgm:spPr/>
    </dgm:pt>
    <dgm:pt modelId="{98FD52D2-2EC9-44A8-A6EC-A547350AB50C}" type="pres">
      <dgm:prSet presAssocID="{0900BBA2-8800-4FA4-B765-CFD9BF7DD5C7}" presName="composite" presStyleCnt="0"/>
      <dgm:spPr/>
    </dgm:pt>
    <dgm:pt modelId="{9B8CAEE3-6924-49BF-AC31-99A07F37E06F}" type="pres">
      <dgm:prSet presAssocID="{0900BBA2-8800-4FA4-B765-CFD9BF7DD5C7}" presName="background" presStyleLbl="node0" presStyleIdx="0" presStyleCnt="1"/>
      <dgm:spPr/>
    </dgm:pt>
    <dgm:pt modelId="{40B7811C-F62B-4374-BD9F-74A5802D2DF0}" type="pres">
      <dgm:prSet presAssocID="{0900BBA2-8800-4FA4-B765-CFD9BF7DD5C7}" presName="text" presStyleLbl="fgAcc0" presStyleIdx="0" presStyleCnt="1">
        <dgm:presLayoutVars>
          <dgm:chPref val="3"/>
        </dgm:presLayoutVars>
      </dgm:prSet>
      <dgm:spPr/>
    </dgm:pt>
    <dgm:pt modelId="{36268C1C-7B68-4008-A314-93EAB273F1F7}" type="pres">
      <dgm:prSet presAssocID="{0900BBA2-8800-4FA4-B765-CFD9BF7DD5C7}" presName="hierChild2" presStyleCnt="0"/>
      <dgm:spPr/>
    </dgm:pt>
    <dgm:pt modelId="{E9584E80-DCAF-4BE2-9DA3-205A69FECD25}" type="pres">
      <dgm:prSet presAssocID="{6B92A450-8E50-425D-AB91-AFB6CD839B4C}" presName="Name10" presStyleLbl="parChTrans1D2" presStyleIdx="0" presStyleCnt="4"/>
      <dgm:spPr/>
    </dgm:pt>
    <dgm:pt modelId="{4F6989A8-F4EB-4C01-8CF8-D5EEF9BB4245}" type="pres">
      <dgm:prSet presAssocID="{867D927B-CAF5-4560-B0D9-2B11CB4A5FD4}" presName="hierRoot2" presStyleCnt="0"/>
      <dgm:spPr/>
    </dgm:pt>
    <dgm:pt modelId="{44EF6F8C-D689-4882-B4DD-D9A61F5B25EF}" type="pres">
      <dgm:prSet presAssocID="{867D927B-CAF5-4560-B0D9-2B11CB4A5FD4}" presName="composite2" presStyleCnt="0"/>
      <dgm:spPr/>
    </dgm:pt>
    <dgm:pt modelId="{D238A1FD-7538-4498-8751-1EA2D85E8F4A}" type="pres">
      <dgm:prSet presAssocID="{867D927B-CAF5-4560-B0D9-2B11CB4A5FD4}" presName="background2" presStyleLbl="node2" presStyleIdx="0" presStyleCnt="4"/>
      <dgm:spPr/>
    </dgm:pt>
    <dgm:pt modelId="{85869C8B-1DDE-468F-A204-65FD6738D9E2}" type="pres">
      <dgm:prSet presAssocID="{867D927B-CAF5-4560-B0D9-2B11CB4A5FD4}" presName="text2" presStyleLbl="fgAcc2" presStyleIdx="0" presStyleCnt="4">
        <dgm:presLayoutVars>
          <dgm:chPref val="3"/>
        </dgm:presLayoutVars>
      </dgm:prSet>
      <dgm:spPr/>
    </dgm:pt>
    <dgm:pt modelId="{6DE69837-E06F-42A5-966E-6832B937C2D0}" type="pres">
      <dgm:prSet presAssocID="{867D927B-CAF5-4560-B0D9-2B11CB4A5FD4}" presName="hierChild3" presStyleCnt="0"/>
      <dgm:spPr/>
    </dgm:pt>
    <dgm:pt modelId="{C96B1B99-6E4C-4CEF-B19A-26F12300DC0F}" type="pres">
      <dgm:prSet presAssocID="{5A90C90D-FA58-42BE-BDC4-BB522BA5980B}" presName="Name17" presStyleLbl="parChTrans1D3" presStyleIdx="0" presStyleCnt="2"/>
      <dgm:spPr/>
    </dgm:pt>
    <dgm:pt modelId="{36187A0D-31FF-40B0-9BC0-35FC9DC53941}" type="pres">
      <dgm:prSet presAssocID="{D7F508C6-0764-4859-BD18-AED2E1DFAAB4}" presName="hierRoot3" presStyleCnt="0"/>
      <dgm:spPr/>
    </dgm:pt>
    <dgm:pt modelId="{39261EBB-983C-4CD0-B2E4-9A81C937E841}" type="pres">
      <dgm:prSet presAssocID="{D7F508C6-0764-4859-BD18-AED2E1DFAAB4}" presName="composite3" presStyleCnt="0"/>
      <dgm:spPr/>
    </dgm:pt>
    <dgm:pt modelId="{93229CDA-33FD-4657-A9EC-650EEDCF2B77}" type="pres">
      <dgm:prSet presAssocID="{D7F508C6-0764-4859-BD18-AED2E1DFAAB4}" presName="background3" presStyleLbl="node3" presStyleIdx="0" presStyleCnt="2"/>
      <dgm:spPr/>
    </dgm:pt>
    <dgm:pt modelId="{FFC87AE4-CC15-4D26-8079-12B32D78E82F}" type="pres">
      <dgm:prSet presAssocID="{D7F508C6-0764-4859-BD18-AED2E1DFAAB4}" presName="text3" presStyleLbl="fgAcc3" presStyleIdx="0" presStyleCnt="2">
        <dgm:presLayoutVars>
          <dgm:chPref val="3"/>
        </dgm:presLayoutVars>
      </dgm:prSet>
      <dgm:spPr/>
    </dgm:pt>
    <dgm:pt modelId="{FB533047-F242-49CA-9CFD-4699A9B44E08}" type="pres">
      <dgm:prSet presAssocID="{D7F508C6-0764-4859-BD18-AED2E1DFAAB4}" presName="hierChild4" presStyleCnt="0"/>
      <dgm:spPr/>
    </dgm:pt>
    <dgm:pt modelId="{17A08637-3F51-43AE-8473-C883E5D87F18}" type="pres">
      <dgm:prSet presAssocID="{CE8383FB-2E00-4239-8AE7-F06D06F39D18}" presName="Name17" presStyleLbl="parChTrans1D3" presStyleIdx="1" presStyleCnt="2"/>
      <dgm:spPr/>
    </dgm:pt>
    <dgm:pt modelId="{ADDDB3CB-576B-4601-8E88-73FD4CB41275}" type="pres">
      <dgm:prSet presAssocID="{3CA52502-0F2F-426A-B691-361262E787A8}" presName="hierRoot3" presStyleCnt="0"/>
      <dgm:spPr/>
    </dgm:pt>
    <dgm:pt modelId="{414A5C5C-780E-4EE6-8268-F831AEF53941}" type="pres">
      <dgm:prSet presAssocID="{3CA52502-0F2F-426A-B691-361262E787A8}" presName="composite3" presStyleCnt="0"/>
      <dgm:spPr/>
    </dgm:pt>
    <dgm:pt modelId="{1392BDB0-E282-471F-8C0D-64A77A5AFF5D}" type="pres">
      <dgm:prSet presAssocID="{3CA52502-0F2F-426A-B691-361262E787A8}" presName="background3" presStyleLbl="node3" presStyleIdx="1" presStyleCnt="2"/>
      <dgm:spPr/>
    </dgm:pt>
    <dgm:pt modelId="{B7EA743B-6DE4-4F38-B2E6-83CCD3E2A3C4}" type="pres">
      <dgm:prSet presAssocID="{3CA52502-0F2F-426A-B691-361262E787A8}" presName="text3" presStyleLbl="fgAcc3" presStyleIdx="1" presStyleCnt="2">
        <dgm:presLayoutVars>
          <dgm:chPref val="3"/>
        </dgm:presLayoutVars>
      </dgm:prSet>
      <dgm:spPr/>
    </dgm:pt>
    <dgm:pt modelId="{99AFE20B-93E7-4DC8-B83C-6DDBA4404A02}" type="pres">
      <dgm:prSet presAssocID="{3CA52502-0F2F-426A-B691-361262E787A8}" presName="hierChild4" presStyleCnt="0"/>
      <dgm:spPr/>
    </dgm:pt>
    <dgm:pt modelId="{ECECCC30-5F29-4586-8023-0C3B52B676DB}" type="pres">
      <dgm:prSet presAssocID="{51A860E3-A4DB-469D-A659-159C58D461AD}" presName="Name10" presStyleLbl="parChTrans1D2" presStyleIdx="1" presStyleCnt="4"/>
      <dgm:spPr/>
    </dgm:pt>
    <dgm:pt modelId="{3B17031E-1BEF-488D-BADF-B0822404FA7A}" type="pres">
      <dgm:prSet presAssocID="{412535BB-6003-445F-A8D9-2ACA48C789C8}" presName="hierRoot2" presStyleCnt="0"/>
      <dgm:spPr/>
    </dgm:pt>
    <dgm:pt modelId="{8A9B19D6-4D48-4C01-B050-A87C0B4A3BE6}" type="pres">
      <dgm:prSet presAssocID="{412535BB-6003-445F-A8D9-2ACA48C789C8}" presName="composite2" presStyleCnt="0"/>
      <dgm:spPr/>
    </dgm:pt>
    <dgm:pt modelId="{BBD7FB0D-E53D-49D8-A1FC-7AAF58DDC7EA}" type="pres">
      <dgm:prSet presAssocID="{412535BB-6003-445F-A8D9-2ACA48C789C8}" presName="background2" presStyleLbl="node2" presStyleIdx="1" presStyleCnt="4"/>
      <dgm:spPr/>
    </dgm:pt>
    <dgm:pt modelId="{D19429F1-2EEA-4727-8550-55DDF834B226}" type="pres">
      <dgm:prSet presAssocID="{412535BB-6003-445F-A8D9-2ACA48C789C8}" presName="text2" presStyleLbl="fgAcc2" presStyleIdx="1" presStyleCnt="4">
        <dgm:presLayoutVars>
          <dgm:chPref val="3"/>
        </dgm:presLayoutVars>
      </dgm:prSet>
      <dgm:spPr/>
    </dgm:pt>
    <dgm:pt modelId="{A6B046CC-86DB-4E7D-A694-424C7214B44D}" type="pres">
      <dgm:prSet presAssocID="{412535BB-6003-445F-A8D9-2ACA48C789C8}" presName="hierChild3" presStyleCnt="0"/>
      <dgm:spPr/>
    </dgm:pt>
    <dgm:pt modelId="{5B1F2E4F-9746-4005-90A0-5F70206D2CD6}" type="pres">
      <dgm:prSet presAssocID="{B6D63C58-4C34-49EE-B164-EF4439BF92F1}" presName="Name10" presStyleLbl="parChTrans1D2" presStyleIdx="2" presStyleCnt="4"/>
      <dgm:spPr/>
    </dgm:pt>
    <dgm:pt modelId="{E080D8F3-3E68-4B72-A1E7-5CD3088C6C68}" type="pres">
      <dgm:prSet presAssocID="{ED674AD7-1841-4264-A58D-FD9F15EDA477}" presName="hierRoot2" presStyleCnt="0"/>
      <dgm:spPr/>
    </dgm:pt>
    <dgm:pt modelId="{561767C3-BCE5-48BB-A2B7-A941E8D20D07}" type="pres">
      <dgm:prSet presAssocID="{ED674AD7-1841-4264-A58D-FD9F15EDA477}" presName="composite2" presStyleCnt="0"/>
      <dgm:spPr/>
    </dgm:pt>
    <dgm:pt modelId="{854CE402-5EED-44D5-B359-2F6EAF8156CA}" type="pres">
      <dgm:prSet presAssocID="{ED674AD7-1841-4264-A58D-FD9F15EDA477}" presName="background2" presStyleLbl="node2" presStyleIdx="2" presStyleCnt="4"/>
      <dgm:spPr/>
    </dgm:pt>
    <dgm:pt modelId="{4BE89BBE-BEB3-413C-B18E-DA0B84DDF19A}" type="pres">
      <dgm:prSet presAssocID="{ED674AD7-1841-4264-A58D-FD9F15EDA477}" presName="text2" presStyleLbl="fgAcc2" presStyleIdx="2" presStyleCnt="4">
        <dgm:presLayoutVars>
          <dgm:chPref val="3"/>
        </dgm:presLayoutVars>
      </dgm:prSet>
      <dgm:spPr/>
    </dgm:pt>
    <dgm:pt modelId="{A8873897-771E-4E7F-9015-BF01CE4CFA08}" type="pres">
      <dgm:prSet presAssocID="{ED674AD7-1841-4264-A58D-FD9F15EDA477}" presName="hierChild3" presStyleCnt="0"/>
      <dgm:spPr/>
    </dgm:pt>
    <dgm:pt modelId="{753E4AB1-7A31-4D54-91F9-335940A930D0}" type="pres">
      <dgm:prSet presAssocID="{4D404ED2-1813-4C2E-99FA-ECA1C0B53338}" presName="Name10" presStyleLbl="parChTrans1D2" presStyleIdx="3" presStyleCnt="4"/>
      <dgm:spPr/>
    </dgm:pt>
    <dgm:pt modelId="{B8828568-0908-412A-A5DE-69B1FB4B0FFA}" type="pres">
      <dgm:prSet presAssocID="{BBEC8446-2F27-4D43-A4D9-1CB1FFEDB4AB}" presName="hierRoot2" presStyleCnt="0"/>
      <dgm:spPr/>
    </dgm:pt>
    <dgm:pt modelId="{518C1ABC-C16C-4BFD-B9E3-8A08C26FF0DA}" type="pres">
      <dgm:prSet presAssocID="{BBEC8446-2F27-4D43-A4D9-1CB1FFEDB4AB}" presName="composite2" presStyleCnt="0"/>
      <dgm:spPr/>
    </dgm:pt>
    <dgm:pt modelId="{1ACEB4A9-C407-43A5-BDD9-591909BCD8A6}" type="pres">
      <dgm:prSet presAssocID="{BBEC8446-2F27-4D43-A4D9-1CB1FFEDB4AB}" presName="background2" presStyleLbl="node2" presStyleIdx="3" presStyleCnt="4"/>
      <dgm:spPr/>
    </dgm:pt>
    <dgm:pt modelId="{3A00359E-15D7-40F1-9FE3-C946D77F9134}" type="pres">
      <dgm:prSet presAssocID="{BBEC8446-2F27-4D43-A4D9-1CB1FFEDB4AB}" presName="text2" presStyleLbl="fgAcc2" presStyleIdx="3" presStyleCnt="4">
        <dgm:presLayoutVars>
          <dgm:chPref val="3"/>
        </dgm:presLayoutVars>
      </dgm:prSet>
      <dgm:spPr/>
    </dgm:pt>
    <dgm:pt modelId="{96F40E09-B735-4A2C-932F-B0ECE4529370}" type="pres">
      <dgm:prSet presAssocID="{BBEC8446-2F27-4D43-A4D9-1CB1FFEDB4AB}" presName="hierChild3" presStyleCnt="0"/>
      <dgm:spPr/>
    </dgm:pt>
  </dgm:ptLst>
  <dgm:cxnLst>
    <dgm:cxn modelId="{8119D004-30FE-4086-8297-54EA29BCF91E}" type="presOf" srcId="{D7F508C6-0764-4859-BD18-AED2E1DFAAB4}" destId="{FFC87AE4-CC15-4D26-8079-12B32D78E82F}" srcOrd="0" destOrd="0" presId="urn:microsoft.com/office/officeart/2005/8/layout/hierarchy1"/>
    <dgm:cxn modelId="{547EEF06-B1BB-4CCC-800A-2B14DE800BC4}" srcId="{0900BBA2-8800-4FA4-B765-CFD9BF7DD5C7}" destId="{867D927B-CAF5-4560-B0D9-2B11CB4A5FD4}" srcOrd="0" destOrd="0" parTransId="{6B92A450-8E50-425D-AB91-AFB6CD839B4C}" sibTransId="{956DEEAB-B5F4-4FF6-91A0-0F965D0A43F8}"/>
    <dgm:cxn modelId="{BA8DAE0C-47A8-46CC-8552-05C7F815C958}" type="presOf" srcId="{6B92A450-8E50-425D-AB91-AFB6CD839B4C}" destId="{E9584E80-DCAF-4BE2-9DA3-205A69FECD25}" srcOrd="0" destOrd="0" presId="urn:microsoft.com/office/officeart/2005/8/layout/hierarchy1"/>
    <dgm:cxn modelId="{3A05C62B-CBD6-4ED1-815D-7948FCC9DD6B}" srcId="{0900BBA2-8800-4FA4-B765-CFD9BF7DD5C7}" destId="{BBEC8446-2F27-4D43-A4D9-1CB1FFEDB4AB}" srcOrd="3" destOrd="0" parTransId="{4D404ED2-1813-4C2E-99FA-ECA1C0B53338}" sibTransId="{1453C813-A924-45D4-8650-15870D8A7A08}"/>
    <dgm:cxn modelId="{DB4BAF32-110D-4748-B0A2-E180D16DEB6A}" type="presOf" srcId="{5A90C90D-FA58-42BE-BDC4-BB522BA5980B}" destId="{C96B1B99-6E4C-4CEF-B19A-26F12300DC0F}" srcOrd="0" destOrd="0" presId="urn:microsoft.com/office/officeart/2005/8/layout/hierarchy1"/>
    <dgm:cxn modelId="{B062A43F-8828-40A7-88B0-2A92A4F71C7D}" type="presOf" srcId="{ED674AD7-1841-4264-A58D-FD9F15EDA477}" destId="{4BE89BBE-BEB3-413C-B18E-DA0B84DDF19A}" srcOrd="0" destOrd="0" presId="urn:microsoft.com/office/officeart/2005/8/layout/hierarchy1"/>
    <dgm:cxn modelId="{D750045B-61E4-4470-B852-ABE55EAC8AA1}" srcId="{745C3385-D785-4935-BFA1-3F2A0822BF9D}" destId="{0900BBA2-8800-4FA4-B765-CFD9BF7DD5C7}" srcOrd="0" destOrd="0" parTransId="{F77A17CB-E246-4F88-AC69-F21C65070D06}" sibTransId="{E8553712-4321-4987-A4D3-8FC242B1B25B}"/>
    <dgm:cxn modelId="{0BAFFE62-5626-40AD-AC48-1736943589B6}" type="presOf" srcId="{CE8383FB-2E00-4239-8AE7-F06D06F39D18}" destId="{17A08637-3F51-43AE-8473-C883E5D87F18}" srcOrd="0" destOrd="0" presId="urn:microsoft.com/office/officeart/2005/8/layout/hierarchy1"/>
    <dgm:cxn modelId="{AC5BBE51-8341-442F-B413-02BDE12B547B}" srcId="{867D927B-CAF5-4560-B0D9-2B11CB4A5FD4}" destId="{3CA52502-0F2F-426A-B691-361262E787A8}" srcOrd="1" destOrd="0" parTransId="{CE8383FB-2E00-4239-8AE7-F06D06F39D18}" sibTransId="{50398F9F-591D-4B13-981B-5919D9610B8C}"/>
    <dgm:cxn modelId="{B7046B73-54BA-4FCB-A1FF-CD726BD19502}" type="presOf" srcId="{0900BBA2-8800-4FA4-B765-CFD9BF7DD5C7}" destId="{40B7811C-F62B-4374-BD9F-74A5802D2DF0}" srcOrd="0" destOrd="0" presId="urn:microsoft.com/office/officeart/2005/8/layout/hierarchy1"/>
    <dgm:cxn modelId="{29615756-5F94-4AD7-A383-8D2115F99882}" type="presOf" srcId="{3CA52502-0F2F-426A-B691-361262E787A8}" destId="{B7EA743B-6DE4-4F38-B2E6-83CCD3E2A3C4}" srcOrd="0" destOrd="0" presId="urn:microsoft.com/office/officeart/2005/8/layout/hierarchy1"/>
    <dgm:cxn modelId="{F99337A2-C128-4216-B943-CAC8D0B5AE95}" type="presOf" srcId="{BBEC8446-2F27-4D43-A4D9-1CB1FFEDB4AB}" destId="{3A00359E-15D7-40F1-9FE3-C946D77F9134}" srcOrd="0" destOrd="0" presId="urn:microsoft.com/office/officeart/2005/8/layout/hierarchy1"/>
    <dgm:cxn modelId="{FA7179A3-5DAE-4BF4-8FC0-7C14EDE8FC32}" type="presOf" srcId="{745C3385-D785-4935-BFA1-3F2A0822BF9D}" destId="{C0789DE9-AEA8-426F-B96A-E8D5653D8DF4}" srcOrd="0" destOrd="0" presId="urn:microsoft.com/office/officeart/2005/8/layout/hierarchy1"/>
    <dgm:cxn modelId="{5226DCAF-3B48-4990-B0BF-DA1DACB063CA}" type="presOf" srcId="{867D927B-CAF5-4560-B0D9-2B11CB4A5FD4}" destId="{85869C8B-1DDE-468F-A204-65FD6738D9E2}" srcOrd="0" destOrd="0" presId="urn:microsoft.com/office/officeart/2005/8/layout/hierarchy1"/>
    <dgm:cxn modelId="{58C7ADB1-0B92-4ED6-AC7C-1B1FACBB925A}" type="presOf" srcId="{412535BB-6003-445F-A8D9-2ACA48C789C8}" destId="{D19429F1-2EEA-4727-8550-55DDF834B226}" srcOrd="0" destOrd="0" presId="urn:microsoft.com/office/officeart/2005/8/layout/hierarchy1"/>
    <dgm:cxn modelId="{5FAC86CA-B4AA-457F-BB90-3D8171AF5AE2}" srcId="{0900BBA2-8800-4FA4-B765-CFD9BF7DD5C7}" destId="{ED674AD7-1841-4264-A58D-FD9F15EDA477}" srcOrd="2" destOrd="0" parTransId="{B6D63C58-4C34-49EE-B164-EF4439BF92F1}" sibTransId="{38B3E881-6ED0-4E5B-94CE-68B5C782A395}"/>
    <dgm:cxn modelId="{D2269DE2-8FEF-461F-BD7D-BC68694360FD}" srcId="{0900BBA2-8800-4FA4-B765-CFD9BF7DD5C7}" destId="{412535BB-6003-445F-A8D9-2ACA48C789C8}" srcOrd="1" destOrd="0" parTransId="{51A860E3-A4DB-469D-A659-159C58D461AD}" sibTransId="{C6E8E6B4-4551-4B7F-8BA7-B4A57DC227BC}"/>
    <dgm:cxn modelId="{8AF256E9-C990-44BD-B939-E1C042908600}" srcId="{867D927B-CAF5-4560-B0D9-2B11CB4A5FD4}" destId="{D7F508C6-0764-4859-BD18-AED2E1DFAAB4}" srcOrd="0" destOrd="0" parTransId="{5A90C90D-FA58-42BE-BDC4-BB522BA5980B}" sibTransId="{8D77327E-EAB9-49DE-A0A7-946B4188E1E7}"/>
    <dgm:cxn modelId="{85C7BEF1-40E0-43C9-878D-DF5944449353}" type="presOf" srcId="{51A860E3-A4DB-469D-A659-159C58D461AD}" destId="{ECECCC30-5F29-4586-8023-0C3B52B676DB}" srcOrd="0" destOrd="0" presId="urn:microsoft.com/office/officeart/2005/8/layout/hierarchy1"/>
    <dgm:cxn modelId="{9F28D2F9-012F-47C2-B01E-E92F4DC192D3}" type="presOf" srcId="{4D404ED2-1813-4C2E-99FA-ECA1C0B53338}" destId="{753E4AB1-7A31-4D54-91F9-335940A930D0}" srcOrd="0" destOrd="0" presId="urn:microsoft.com/office/officeart/2005/8/layout/hierarchy1"/>
    <dgm:cxn modelId="{DE4F77FC-4C4E-430D-8F18-203EF7EFD758}" type="presOf" srcId="{B6D63C58-4C34-49EE-B164-EF4439BF92F1}" destId="{5B1F2E4F-9746-4005-90A0-5F70206D2CD6}" srcOrd="0" destOrd="0" presId="urn:microsoft.com/office/officeart/2005/8/layout/hierarchy1"/>
    <dgm:cxn modelId="{79458A58-06F2-41B8-B68E-EAC52F186497}" type="presParOf" srcId="{C0789DE9-AEA8-426F-B96A-E8D5653D8DF4}" destId="{EFC18EF9-84D4-4643-B2BD-07F584E30F93}" srcOrd="0" destOrd="0" presId="urn:microsoft.com/office/officeart/2005/8/layout/hierarchy1"/>
    <dgm:cxn modelId="{D2BC7DE5-CE3A-4FDF-8B86-690DBC27FE10}" type="presParOf" srcId="{EFC18EF9-84D4-4643-B2BD-07F584E30F93}" destId="{98FD52D2-2EC9-44A8-A6EC-A547350AB50C}" srcOrd="0" destOrd="0" presId="urn:microsoft.com/office/officeart/2005/8/layout/hierarchy1"/>
    <dgm:cxn modelId="{3B508DFC-CEF6-4431-AFC8-A5C822600138}" type="presParOf" srcId="{98FD52D2-2EC9-44A8-A6EC-A547350AB50C}" destId="{9B8CAEE3-6924-49BF-AC31-99A07F37E06F}" srcOrd="0" destOrd="0" presId="urn:microsoft.com/office/officeart/2005/8/layout/hierarchy1"/>
    <dgm:cxn modelId="{7A0F21AA-00E2-482C-9F91-2A3ABC9D1FE5}" type="presParOf" srcId="{98FD52D2-2EC9-44A8-A6EC-A547350AB50C}" destId="{40B7811C-F62B-4374-BD9F-74A5802D2DF0}" srcOrd="1" destOrd="0" presId="urn:microsoft.com/office/officeart/2005/8/layout/hierarchy1"/>
    <dgm:cxn modelId="{C69C5173-9479-4001-8785-E35CB5B412A2}" type="presParOf" srcId="{EFC18EF9-84D4-4643-B2BD-07F584E30F93}" destId="{36268C1C-7B68-4008-A314-93EAB273F1F7}" srcOrd="1" destOrd="0" presId="urn:microsoft.com/office/officeart/2005/8/layout/hierarchy1"/>
    <dgm:cxn modelId="{01A09090-A1FE-4FD9-A988-7E7369F3A4D8}" type="presParOf" srcId="{36268C1C-7B68-4008-A314-93EAB273F1F7}" destId="{E9584E80-DCAF-4BE2-9DA3-205A69FECD25}" srcOrd="0" destOrd="0" presId="urn:microsoft.com/office/officeart/2005/8/layout/hierarchy1"/>
    <dgm:cxn modelId="{FB2B7BE7-80BF-4EB9-BF5C-EE8DC7E799DC}" type="presParOf" srcId="{36268C1C-7B68-4008-A314-93EAB273F1F7}" destId="{4F6989A8-F4EB-4C01-8CF8-D5EEF9BB4245}" srcOrd="1" destOrd="0" presId="urn:microsoft.com/office/officeart/2005/8/layout/hierarchy1"/>
    <dgm:cxn modelId="{3BC63465-7780-460B-B5F4-8A013CFDBD53}" type="presParOf" srcId="{4F6989A8-F4EB-4C01-8CF8-D5EEF9BB4245}" destId="{44EF6F8C-D689-4882-B4DD-D9A61F5B25EF}" srcOrd="0" destOrd="0" presId="urn:microsoft.com/office/officeart/2005/8/layout/hierarchy1"/>
    <dgm:cxn modelId="{A2ACDE06-CF2B-4543-A25C-20729C27E48E}" type="presParOf" srcId="{44EF6F8C-D689-4882-B4DD-D9A61F5B25EF}" destId="{D238A1FD-7538-4498-8751-1EA2D85E8F4A}" srcOrd="0" destOrd="0" presId="urn:microsoft.com/office/officeart/2005/8/layout/hierarchy1"/>
    <dgm:cxn modelId="{991BB91B-3245-4801-83A2-9840A61EEC45}" type="presParOf" srcId="{44EF6F8C-D689-4882-B4DD-D9A61F5B25EF}" destId="{85869C8B-1DDE-468F-A204-65FD6738D9E2}" srcOrd="1" destOrd="0" presId="urn:microsoft.com/office/officeart/2005/8/layout/hierarchy1"/>
    <dgm:cxn modelId="{15B3E942-068E-469A-9DBB-002DCFD242F2}" type="presParOf" srcId="{4F6989A8-F4EB-4C01-8CF8-D5EEF9BB4245}" destId="{6DE69837-E06F-42A5-966E-6832B937C2D0}" srcOrd="1" destOrd="0" presId="urn:microsoft.com/office/officeart/2005/8/layout/hierarchy1"/>
    <dgm:cxn modelId="{52E69F8D-B553-44D7-B492-76C64FE58FC0}" type="presParOf" srcId="{6DE69837-E06F-42A5-966E-6832B937C2D0}" destId="{C96B1B99-6E4C-4CEF-B19A-26F12300DC0F}" srcOrd="0" destOrd="0" presId="urn:microsoft.com/office/officeart/2005/8/layout/hierarchy1"/>
    <dgm:cxn modelId="{B1C6F8A2-D944-4780-8370-C8192F479DDC}" type="presParOf" srcId="{6DE69837-E06F-42A5-966E-6832B937C2D0}" destId="{36187A0D-31FF-40B0-9BC0-35FC9DC53941}" srcOrd="1" destOrd="0" presId="urn:microsoft.com/office/officeart/2005/8/layout/hierarchy1"/>
    <dgm:cxn modelId="{DB8277A7-A7C1-4D41-84C7-F8905551C47E}" type="presParOf" srcId="{36187A0D-31FF-40B0-9BC0-35FC9DC53941}" destId="{39261EBB-983C-4CD0-B2E4-9A81C937E841}" srcOrd="0" destOrd="0" presId="urn:microsoft.com/office/officeart/2005/8/layout/hierarchy1"/>
    <dgm:cxn modelId="{F8BA5A09-AB71-4C3B-B49E-EBF35FBCBDC9}" type="presParOf" srcId="{39261EBB-983C-4CD0-B2E4-9A81C937E841}" destId="{93229CDA-33FD-4657-A9EC-650EEDCF2B77}" srcOrd="0" destOrd="0" presId="urn:microsoft.com/office/officeart/2005/8/layout/hierarchy1"/>
    <dgm:cxn modelId="{E999CBA8-83E0-4034-88B9-7E8EB83D59DF}" type="presParOf" srcId="{39261EBB-983C-4CD0-B2E4-9A81C937E841}" destId="{FFC87AE4-CC15-4D26-8079-12B32D78E82F}" srcOrd="1" destOrd="0" presId="urn:microsoft.com/office/officeart/2005/8/layout/hierarchy1"/>
    <dgm:cxn modelId="{C71EC2BF-6846-403F-B639-75464B54A0C0}" type="presParOf" srcId="{36187A0D-31FF-40B0-9BC0-35FC9DC53941}" destId="{FB533047-F242-49CA-9CFD-4699A9B44E08}" srcOrd="1" destOrd="0" presId="urn:microsoft.com/office/officeart/2005/8/layout/hierarchy1"/>
    <dgm:cxn modelId="{F0241AC1-35B9-4995-9BB3-2F80A33917E4}" type="presParOf" srcId="{6DE69837-E06F-42A5-966E-6832B937C2D0}" destId="{17A08637-3F51-43AE-8473-C883E5D87F18}" srcOrd="2" destOrd="0" presId="urn:microsoft.com/office/officeart/2005/8/layout/hierarchy1"/>
    <dgm:cxn modelId="{643D72E9-460B-4863-B696-F8C4FFFC02CE}" type="presParOf" srcId="{6DE69837-E06F-42A5-966E-6832B937C2D0}" destId="{ADDDB3CB-576B-4601-8E88-73FD4CB41275}" srcOrd="3" destOrd="0" presId="urn:microsoft.com/office/officeart/2005/8/layout/hierarchy1"/>
    <dgm:cxn modelId="{5DB8767B-0173-4D73-A396-4A665A5F6096}" type="presParOf" srcId="{ADDDB3CB-576B-4601-8E88-73FD4CB41275}" destId="{414A5C5C-780E-4EE6-8268-F831AEF53941}" srcOrd="0" destOrd="0" presId="urn:microsoft.com/office/officeart/2005/8/layout/hierarchy1"/>
    <dgm:cxn modelId="{6D396C4D-2A64-4CC2-B12A-D057A718D277}" type="presParOf" srcId="{414A5C5C-780E-4EE6-8268-F831AEF53941}" destId="{1392BDB0-E282-471F-8C0D-64A77A5AFF5D}" srcOrd="0" destOrd="0" presId="urn:microsoft.com/office/officeart/2005/8/layout/hierarchy1"/>
    <dgm:cxn modelId="{04610557-A85E-4611-BA33-B815C13780C5}" type="presParOf" srcId="{414A5C5C-780E-4EE6-8268-F831AEF53941}" destId="{B7EA743B-6DE4-4F38-B2E6-83CCD3E2A3C4}" srcOrd="1" destOrd="0" presId="urn:microsoft.com/office/officeart/2005/8/layout/hierarchy1"/>
    <dgm:cxn modelId="{32124A6E-7FF6-4FCF-A063-ECBD4E5DCF89}" type="presParOf" srcId="{ADDDB3CB-576B-4601-8E88-73FD4CB41275}" destId="{99AFE20B-93E7-4DC8-B83C-6DDBA4404A02}" srcOrd="1" destOrd="0" presId="urn:microsoft.com/office/officeart/2005/8/layout/hierarchy1"/>
    <dgm:cxn modelId="{B94089AF-30F7-4CB6-8234-0F7D37641F6E}" type="presParOf" srcId="{36268C1C-7B68-4008-A314-93EAB273F1F7}" destId="{ECECCC30-5F29-4586-8023-0C3B52B676DB}" srcOrd="2" destOrd="0" presId="urn:microsoft.com/office/officeart/2005/8/layout/hierarchy1"/>
    <dgm:cxn modelId="{6DDD7051-416C-4F94-9D92-9C63BD70BB27}" type="presParOf" srcId="{36268C1C-7B68-4008-A314-93EAB273F1F7}" destId="{3B17031E-1BEF-488D-BADF-B0822404FA7A}" srcOrd="3" destOrd="0" presId="urn:microsoft.com/office/officeart/2005/8/layout/hierarchy1"/>
    <dgm:cxn modelId="{46484BE2-ECC0-415A-ABFB-E6AED86FA222}" type="presParOf" srcId="{3B17031E-1BEF-488D-BADF-B0822404FA7A}" destId="{8A9B19D6-4D48-4C01-B050-A87C0B4A3BE6}" srcOrd="0" destOrd="0" presId="urn:microsoft.com/office/officeart/2005/8/layout/hierarchy1"/>
    <dgm:cxn modelId="{5552B023-FB33-4109-A821-A7371DA56AD5}" type="presParOf" srcId="{8A9B19D6-4D48-4C01-B050-A87C0B4A3BE6}" destId="{BBD7FB0D-E53D-49D8-A1FC-7AAF58DDC7EA}" srcOrd="0" destOrd="0" presId="urn:microsoft.com/office/officeart/2005/8/layout/hierarchy1"/>
    <dgm:cxn modelId="{E974CC7F-B6DC-4341-BA8C-0287610D3AF5}" type="presParOf" srcId="{8A9B19D6-4D48-4C01-B050-A87C0B4A3BE6}" destId="{D19429F1-2EEA-4727-8550-55DDF834B226}" srcOrd="1" destOrd="0" presId="urn:microsoft.com/office/officeart/2005/8/layout/hierarchy1"/>
    <dgm:cxn modelId="{D92E3CC3-1FAB-4F94-A737-82727A868106}" type="presParOf" srcId="{3B17031E-1BEF-488D-BADF-B0822404FA7A}" destId="{A6B046CC-86DB-4E7D-A694-424C7214B44D}" srcOrd="1" destOrd="0" presId="urn:microsoft.com/office/officeart/2005/8/layout/hierarchy1"/>
    <dgm:cxn modelId="{4A78B17E-E97F-46D2-9FEF-6A92FFBC0169}" type="presParOf" srcId="{36268C1C-7B68-4008-A314-93EAB273F1F7}" destId="{5B1F2E4F-9746-4005-90A0-5F70206D2CD6}" srcOrd="4" destOrd="0" presId="urn:microsoft.com/office/officeart/2005/8/layout/hierarchy1"/>
    <dgm:cxn modelId="{A8B84756-AC82-41A1-9B25-BD2AEA79EC1E}" type="presParOf" srcId="{36268C1C-7B68-4008-A314-93EAB273F1F7}" destId="{E080D8F3-3E68-4B72-A1E7-5CD3088C6C68}" srcOrd="5" destOrd="0" presId="urn:microsoft.com/office/officeart/2005/8/layout/hierarchy1"/>
    <dgm:cxn modelId="{C8FE13A3-A2FB-489F-83B5-E745ADE72B55}" type="presParOf" srcId="{E080D8F3-3E68-4B72-A1E7-5CD3088C6C68}" destId="{561767C3-BCE5-48BB-A2B7-A941E8D20D07}" srcOrd="0" destOrd="0" presId="urn:microsoft.com/office/officeart/2005/8/layout/hierarchy1"/>
    <dgm:cxn modelId="{24D4E8C4-2A67-4303-B07B-4C64E6E3EF00}" type="presParOf" srcId="{561767C3-BCE5-48BB-A2B7-A941E8D20D07}" destId="{854CE402-5EED-44D5-B359-2F6EAF8156CA}" srcOrd="0" destOrd="0" presId="urn:microsoft.com/office/officeart/2005/8/layout/hierarchy1"/>
    <dgm:cxn modelId="{8476E97F-FEDB-4AD8-9031-0E8D44796A3C}" type="presParOf" srcId="{561767C3-BCE5-48BB-A2B7-A941E8D20D07}" destId="{4BE89BBE-BEB3-413C-B18E-DA0B84DDF19A}" srcOrd="1" destOrd="0" presId="urn:microsoft.com/office/officeart/2005/8/layout/hierarchy1"/>
    <dgm:cxn modelId="{D7AF004B-FD1F-4E5C-A091-19855569F15C}" type="presParOf" srcId="{E080D8F3-3E68-4B72-A1E7-5CD3088C6C68}" destId="{A8873897-771E-4E7F-9015-BF01CE4CFA08}" srcOrd="1" destOrd="0" presId="urn:microsoft.com/office/officeart/2005/8/layout/hierarchy1"/>
    <dgm:cxn modelId="{7A7AEB4E-14D4-4B6A-89D4-377557F8DD3D}" type="presParOf" srcId="{36268C1C-7B68-4008-A314-93EAB273F1F7}" destId="{753E4AB1-7A31-4D54-91F9-335940A930D0}" srcOrd="6" destOrd="0" presId="urn:microsoft.com/office/officeart/2005/8/layout/hierarchy1"/>
    <dgm:cxn modelId="{8440329F-685E-4E3F-B7A8-CCB6E2857BB6}" type="presParOf" srcId="{36268C1C-7B68-4008-A314-93EAB273F1F7}" destId="{B8828568-0908-412A-A5DE-69B1FB4B0FFA}" srcOrd="7" destOrd="0" presId="urn:microsoft.com/office/officeart/2005/8/layout/hierarchy1"/>
    <dgm:cxn modelId="{0877E026-728A-4DB9-9289-1DD276A3C6F6}" type="presParOf" srcId="{B8828568-0908-412A-A5DE-69B1FB4B0FFA}" destId="{518C1ABC-C16C-4BFD-B9E3-8A08C26FF0DA}" srcOrd="0" destOrd="0" presId="urn:microsoft.com/office/officeart/2005/8/layout/hierarchy1"/>
    <dgm:cxn modelId="{B0649652-9AE7-4258-B56A-F7801419AEC4}" type="presParOf" srcId="{518C1ABC-C16C-4BFD-B9E3-8A08C26FF0DA}" destId="{1ACEB4A9-C407-43A5-BDD9-591909BCD8A6}" srcOrd="0" destOrd="0" presId="urn:microsoft.com/office/officeart/2005/8/layout/hierarchy1"/>
    <dgm:cxn modelId="{310231DD-F2C7-49DF-A749-7CB773624107}" type="presParOf" srcId="{518C1ABC-C16C-4BFD-B9E3-8A08C26FF0DA}" destId="{3A00359E-15D7-40F1-9FE3-C946D77F9134}" srcOrd="1" destOrd="0" presId="urn:microsoft.com/office/officeart/2005/8/layout/hierarchy1"/>
    <dgm:cxn modelId="{D2BAE612-B5EB-473F-BA6C-B94382B236E9}" type="presParOf" srcId="{B8828568-0908-412A-A5DE-69B1FB4B0FFA}" destId="{96F40E09-B735-4A2C-932F-B0ECE452937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E4AB1-7A31-4D54-91F9-335940A930D0}">
      <dsp:nvSpPr>
        <dsp:cNvPr id="0" name=""/>
        <dsp:cNvSpPr/>
      </dsp:nvSpPr>
      <dsp:spPr>
        <a:xfrm>
          <a:off x="3894903" y="1379091"/>
          <a:ext cx="2423719" cy="384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018"/>
              </a:lnTo>
              <a:lnTo>
                <a:pt x="2423719" y="262018"/>
              </a:lnTo>
              <a:lnTo>
                <a:pt x="2423719" y="384490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F2E4F-9746-4005-90A0-5F70206D2CD6}">
      <dsp:nvSpPr>
        <dsp:cNvPr id="0" name=""/>
        <dsp:cNvSpPr/>
      </dsp:nvSpPr>
      <dsp:spPr>
        <a:xfrm>
          <a:off x="3894903" y="1379091"/>
          <a:ext cx="807906" cy="384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018"/>
              </a:lnTo>
              <a:lnTo>
                <a:pt x="807906" y="262018"/>
              </a:lnTo>
              <a:lnTo>
                <a:pt x="807906" y="384490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CCC30-5F29-4586-8023-0C3B52B676DB}">
      <dsp:nvSpPr>
        <dsp:cNvPr id="0" name=""/>
        <dsp:cNvSpPr/>
      </dsp:nvSpPr>
      <dsp:spPr>
        <a:xfrm>
          <a:off x="3086996" y="1379091"/>
          <a:ext cx="807906" cy="384490"/>
        </a:xfrm>
        <a:custGeom>
          <a:avLst/>
          <a:gdLst/>
          <a:ahLst/>
          <a:cxnLst/>
          <a:rect l="0" t="0" r="0" b="0"/>
          <a:pathLst>
            <a:path>
              <a:moveTo>
                <a:pt x="807906" y="0"/>
              </a:moveTo>
              <a:lnTo>
                <a:pt x="807906" y="262018"/>
              </a:lnTo>
              <a:lnTo>
                <a:pt x="0" y="262018"/>
              </a:lnTo>
              <a:lnTo>
                <a:pt x="0" y="384490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08637-3F51-43AE-8473-C883E5D87F18}">
      <dsp:nvSpPr>
        <dsp:cNvPr id="0" name=""/>
        <dsp:cNvSpPr/>
      </dsp:nvSpPr>
      <dsp:spPr>
        <a:xfrm>
          <a:off x="1471183" y="2603069"/>
          <a:ext cx="807906" cy="384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018"/>
              </a:lnTo>
              <a:lnTo>
                <a:pt x="807906" y="262018"/>
              </a:lnTo>
              <a:lnTo>
                <a:pt x="807906" y="384490"/>
              </a:lnTo>
            </a:path>
          </a:pathLst>
        </a:custGeom>
        <a:noFill/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B1B99-6E4C-4CEF-B19A-26F12300DC0F}">
      <dsp:nvSpPr>
        <dsp:cNvPr id="0" name=""/>
        <dsp:cNvSpPr/>
      </dsp:nvSpPr>
      <dsp:spPr>
        <a:xfrm>
          <a:off x="663277" y="2603069"/>
          <a:ext cx="807906" cy="384490"/>
        </a:xfrm>
        <a:custGeom>
          <a:avLst/>
          <a:gdLst/>
          <a:ahLst/>
          <a:cxnLst/>
          <a:rect l="0" t="0" r="0" b="0"/>
          <a:pathLst>
            <a:path>
              <a:moveTo>
                <a:pt x="807906" y="0"/>
              </a:moveTo>
              <a:lnTo>
                <a:pt x="807906" y="262018"/>
              </a:lnTo>
              <a:lnTo>
                <a:pt x="0" y="262018"/>
              </a:lnTo>
              <a:lnTo>
                <a:pt x="0" y="384490"/>
              </a:lnTo>
            </a:path>
          </a:pathLst>
        </a:custGeom>
        <a:noFill/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84E80-DCAF-4BE2-9DA3-205A69FECD25}">
      <dsp:nvSpPr>
        <dsp:cNvPr id="0" name=""/>
        <dsp:cNvSpPr/>
      </dsp:nvSpPr>
      <dsp:spPr>
        <a:xfrm>
          <a:off x="1471183" y="1379091"/>
          <a:ext cx="2423719" cy="384490"/>
        </a:xfrm>
        <a:custGeom>
          <a:avLst/>
          <a:gdLst/>
          <a:ahLst/>
          <a:cxnLst/>
          <a:rect l="0" t="0" r="0" b="0"/>
          <a:pathLst>
            <a:path>
              <a:moveTo>
                <a:pt x="2423719" y="0"/>
              </a:moveTo>
              <a:lnTo>
                <a:pt x="2423719" y="262018"/>
              </a:lnTo>
              <a:lnTo>
                <a:pt x="0" y="262018"/>
              </a:lnTo>
              <a:lnTo>
                <a:pt x="0" y="384490"/>
              </a:lnTo>
            </a:path>
          </a:pathLst>
        </a:custGeom>
        <a:noFill/>
        <a:ln w="34925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CAEE3-6924-49BF-AC31-99A07F37E06F}">
      <dsp:nvSpPr>
        <dsp:cNvPr id="0" name=""/>
        <dsp:cNvSpPr/>
      </dsp:nvSpPr>
      <dsp:spPr>
        <a:xfrm>
          <a:off x="3233888" y="539603"/>
          <a:ext cx="1322028" cy="839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B7811C-F62B-4374-BD9F-74A5802D2DF0}">
      <dsp:nvSpPr>
        <dsp:cNvPr id="0" name=""/>
        <dsp:cNvSpPr/>
      </dsp:nvSpPr>
      <dsp:spPr>
        <a:xfrm>
          <a:off x="3380780" y="679150"/>
          <a:ext cx="1322028" cy="83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b="1" kern="1200" dirty="0">
              <a:cs typeface="B Nazanin" panose="00000400000000000000" pitchFamily="2" charset="-78"/>
            </a:rPr>
            <a:t>اجزای بتن</a:t>
          </a:r>
          <a:endParaRPr lang="en-US" sz="2400" kern="1200" dirty="0"/>
        </a:p>
      </dsp:txBody>
      <dsp:txXfrm>
        <a:off x="3405368" y="703738"/>
        <a:ext cx="1272852" cy="790312"/>
      </dsp:txXfrm>
    </dsp:sp>
    <dsp:sp modelId="{D238A1FD-7538-4498-8751-1EA2D85E8F4A}">
      <dsp:nvSpPr>
        <dsp:cNvPr id="0" name=""/>
        <dsp:cNvSpPr/>
      </dsp:nvSpPr>
      <dsp:spPr>
        <a:xfrm>
          <a:off x="810169" y="1763581"/>
          <a:ext cx="1322028" cy="839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5869C8B-1DDE-468F-A204-65FD6738D9E2}">
      <dsp:nvSpPr>
        <dsp:cNvPr id="0" name=""/>
        <dsp:cNvSpPr/>
      </dsp:nvSpPr>
      <dsp:spPr>
        <a:xfrm>
          <a:off x="957061" y="1903129"/>
          <a:ext cx="1322028" cy="83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cs typeface="B Nazanin" panose="00000400000000000000" pitchFamily="2" charset="-78"/>
            </a:rPr>
            <a:t>مواد اصلاح‌کننده خواص بتن</a:t>
          </a:r>
          <a:endParaRPr lang="en-US" sz="1600" b="1" kern="1200" dirty="0">
            <a:cs typeface="B Nazanin" panose="00000400000000000000" pitchFamily="2" charset="-78"/>
          </a:endParaRPr>
        </a:p>
      </dsp:txBody>
      <dsp:txXfrm>
        <a:off x="981649" y="1927717"/>
        <a:ext cx="1272852" cy="790312"/>
      </dsp:txXfrm>
    </dsp:sp>
    <dsp:sp modelId="{93229CDA-33FD-4657-A9EC-650EEDCF2B77}">
      <dsp:nvSpPr>
        <dsp:cNvPr id="0" name=""/>
        <dsp:cNvSpPr/>
      </dsp:nvSpPr>
      <dsp:spPr>
        <a:xfrm>
          <a:off x="2262" y="2987560"/>
          <a:ext cx="1322028" cy="839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C87AE4-CC15-4D26-8079-12B32D78E82F}">
      <dsp:nvSpPr>
        <dsp:cNvPr id="0" name=""/>
        <dsp:cNvSpPr/>
      </dsp:nvSpPr>
      <dsp:spPr>
        <a:xfrm>
          <a:off x="149154" y="3127107"/>
          <a:ext cx="1322028" cy="83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cs typeface="B Nazanin" panose="00000400000000000000" pitchFamily="2" charset="-78"/>
            </a:rPr>
            <a:t>افزودنی‌ها</a:t>
          </a:r>
          <a:endParaRPr lang="en-US" sz="1600" b="1" kern="1200" dirty="0">
            <a:cs typeface="B Nazanin" panose="00000400000000000000" pitchFamily="2" charset="-78"/>
          </a:endParaRPr>
        </a:p>
      </dsp:txBody>
      <dsp:txXfrm>
        <a:off x="173742" y="3151695"/>
        <a:ext cx="1272852" cy="790312"/>
      </dsp:txXfrm>
    </dsp:sp>
    <dsp:sp modelId="{1392BDB0-E282-471F-8C0D-64A77A5AFF5D}">
      <dsp:nvSpPr>
        <dsp:cNvPr id="0" name=""/>
        <dsp:cNvSpPr/>
      </dsp:nvSpPr>
      <dsp:spPr>
        <a:xfrm>
          <a:off x="1618075" y="2987560"/>
          <a:ext cx="1322028" cy="839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7EA743B-6DE4-4F38-B2E6-83CCD3E2A3C4}">
      <dsp:nvSpPr>
        <dsp:cNvPr id="0" name=""/>
        <dsp:cNvSpPr/>
      </dsp:nvSpPr>
      <dsp:spPr>
        <a:xfrm>
          <a:off x="1764967" y="3127107"/>
          <a:ext cx="1322028" cy="83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b="1" kern="1200" dirty="0">
              <a:cs typeface="B Nazanin" panose="00000400000000000000" pitchFamily="2" charset="-78"/>
            </a:rPr>
            <a:t>پوزولان و مواد شبه سیمان</a:t>
          </a:r>
          <a:endParaRPr lang="en-US" sz="1600" b="1" kern="1200" dirty="0">
            <a:cs typeface="B Nazanin" panose="00000400000000000000" pitchFamily="2" charset="-78"/>
          </a:endParaRPr>
        </a:p>
      </dsp:txBody>
      <dsp:txXfrm>
        <a:off x="1789555" y="3151695"/>
        <a:ext cx="1272852" cy="790312"/>
      </dsp:txXfrm>
    </dsp:sp>
    <dsp:sp modelId="{BBD7FB0D-E53D-49D8-A1FC-7AAF58DDC7EA}">
      <dsp:nvSpPr>
        <dsp:cNvPr id="0" name=""/>
        <dsp:cNvSpPr/>
      </dsp:nvSpPr>
      <dsp:spPr>
        <a:xfrm>
          <a:off x="2425982" y="1763581"/>
          <a:ext cx="1322028" cy="839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9429F1-2EEA-4727-8550-55DDF834B226}">
      <dsp:nvSpPr>
        <dsp:cNvPr id="0" name=""/>
        <dsp:cNvSpPr/>
      </dsp:nvSpPr>
      <dsp:spPr>
        <a:xfrm>
          <a:off x="2572874" y="1903129"/>
          <a:ext cx="1322028" cy="83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b="1" kern="1200" dirty="0">
              <a:cs typeface="B Nazanin" panose="00000400000000000000" pitchFamily="2" charset="-78"/>
            </a:rPr>
            <a:t>آب</a:t>
          </a:r>
          <a:endParaRPr lang="en-US" sz="1600" b="1" kern="1200" dirty="0">
            <a:cs typeface="B Nazanin" panose="00000400000000000000" pitchFamily="2" charset="-78"/>
          </a:endParaRPr>
        </a:p>
      </dsp:txBody>
      <dsp:txXfrm>
        <a:off x="2597462" y="1927717"/>
        <a:ext cx="1272852" cy="790312"/>
      </dsp:txXfrm>
    </dsp:sp>
    <dsp:sp modelId="{854CE402-5EED-44D5-B359-2F6EAF8156CA}">
      <dsp:nvSpPr>
        <dsp:cNvPr id="0" name=""/>
        <dsp:cNvSpPr/>
      </dsp:nvSpPr>
      <dsp:spPr>
        <a:xfrm>
          <a:off x="4041795" y="1763581"/>
          <a:ext cx="1322028" cy="839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E89BBE-BEB3-413C-B18E-DA0B84DDF19A}">
      <dsp:nvSpPr>
        <dsp:cNvPr id="0" name=""/>
        <dsp:cNvSpPr/>
      </dsp:nvSpPr>
      <dsp:spPr>
        <a:xfrm>
          <a:off x="4188687" y="1903129"/>
          <a:ext cx="1322028" cy="83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b="1" kern="1200" dirty="0">
              <a:cs typeface="B Nazanin" panose="00000400000000000000" pitchFamily="2" charset="-78"/>
            </a:rPr>
            <a:t>سیمان</a:t>
          </a:r>
          <a:endParaRPr lang="en-US" sz="2100" b="1" kern="1200" dirty="0">
            <a:cs typeface="B Nazanin" panose="00000400000000000000" pitchFamily="2" charset="-78"/>
          </a:endParaRPr>
        </a:p>
      </dsp:txBody>
      <dsp:txXfrm>
        <a:off x="4213275" y="1927717"/>
        <a:ext cx="1272852" cy="790312"/>
      </dsp:txXfrm>
    </dsp:sp>
    <dsp:sp modelId="{1ACEB4A9-C407-43A5-BDD9-591909BCD8A6}">
      <dsp:nvSpPr>
        <dsp:cNvPr id="0" name=""/>
        <dsp:cNvSpPr/>
      </dsp:nvSpPr>
      <dsp:spPr>
        <a:xfrm>
          <a:off x="5657608" y="1763581"/>
          <a:ext cx="1322028" cy="8394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00359E-15D7-40F1-9FE3-C946D77F9134}">
      <dsp:nvSpPr>
        <dsp:cNvPr id="0" name=""/>
        <dsp:cNvSpPr/>
      </dsp:nvSpPr>
      <dsp:spPr>
        <a:xfrm>
          <a:off x="5804500" y="1903129"/>
          <a:ext cx="1322028" cy="83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800" b="1" kern="1200" dirty="0">
              <a:cs typeface="B Nazanin" panose="00000400000000000000" pitchFamily="2" charset="-78"/>
            </a:rPr>
            <a:t>سنگدانه</a:t>
          </a:r>
          <a:endParaRPr lang="en-US" sz="2100" b="1" kern="1200" dirty="0">
            <a:cs typeface="B Nazanin" panose="00000400000000000000" pitchFamily="2" charset="-78"/>
          </a:endParaRPr>
        </a:p>
      </dsp:txBody>
      <dsp:txXfrm>
        <a:off x="5829088" y="1927717"/>
        <a:ext cx="1272852" cy="790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A8442CF-3F38-4A15-9702-2B35AB724639}" type="datetimeFigureOut">
              <a:rPr lang="fa-IR" smtClean="0"/>
              <a:t>04/08/1444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A2CC379-7C73-43C8-BD3C-185D94F884A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883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C41824E-725B-4ACD-8EBF-EDE41ACFDF01}" type="datetimeFigureOut">
              <a:rPr lang="fa-IR" smtClean="0"/>
              <a:pPr/>
              <a:t>04/08/1444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87B796-0FB4-4BD0-A80C-C9BFCA5CB64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0218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28497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6215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1155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7B796-0FB4-4BD0-A80C-C9BFCA5CB64E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73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21D8EF2-0D16-4A22-937C-8C1BB5E9D832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60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81F0E-40CB-4C07-B242-F728DBEF56DA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768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4904E-5FFC-4D6A-BF6B-2F42E0F35BE2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609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6EE24-D81D-4C59-BF96-AC11C82C2C67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5946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71CEF7-4E0B-431B-98F5-934E132B58F8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54967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216A-DA90-4F87-937E-269B4A602AE8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433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0D345-302F-4E29-A134-69CB6E27FC4B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871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2E9FB-843E-4AFC-AF37-EF49BC1C0F8B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78030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50EFF-F8BB-4403-A0AC-B00BC82F6E50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630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8216CC-9162-4A27-8BC2-1C86DFCFAD13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048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DA3A3B-4F4C-4500-83C7-D1ADAC357CD3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947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44AC6288-4C58-46A7-B5C7-8D02C5577B41}" type="datetime8">
              <a:rPr lang="fa-IR" smtClean="0"/>
              <a:t>24 فوريه 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5B5B37-FC00-4103-AE22-753B501E5D2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81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/>
          <p:cNvSpPr txBox="1">
            <a:spLocks/>
          </p:cNvSpPr>
          <p:nvPr/>
        </p:nvSpPr>
        <p:spPr>
          <a:xfrm>
            <a:off x="1367458" y="682802"/>
            <a:ext cx="65630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200" b="1" dirty="0">
                <a:solidFill>
                  <a:schemeClr val="accent5">
                    <a:lumMod val="50000"/>
                  </a:schemeClr>
                </a:solidFill>
                <a:cs typeface="B Nazanin" panose="00000400000000000000" pitchFamily="2" charset="-78"/>
              </a:rPr>
              <a:t>افزودنی های بتن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00808"/>
            <a:ext cx="4762500" cy="334327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4834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92710" y="287740"/>
            <a:ext cx="7196700" cy="50959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2400" b="1">
                <a:solidFill>
                  <a:srgbClr val="00B050"/>
                </a:solidFill>
                <a:cs typeface="B Nazanin" panose="00000400000000000000" pitchFamily="2" charset="-78"/>
              </a:rPr>
              <a:t>5-مراحل </a:t>
            </a:r>
            <a:r>
              <a:rPr lang="ar-SA" sz="2400" b="1">
                <a:solidFill>
                  <a:srgbClr val="00B050"/>
                </a:solidFill>
                <a:cs typeface="B Nazanin" panose="00000400000000000000" pitchFamily="2" charset="-78"/>
              </a:rPr>
              <a:t>آماده‌سازي افزودني‌ها</a:t>
            </a:r>
            <a:endParaRPr lang="fa-IR" sz="2400" b="1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5684" y="791706"/>
            <a:ext cx="181331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a-IR" sz="2200" b="1" dirty="0">
                <a:solidFill>
                  <a:srgbClr val="C0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1-5- رقيق‌سازي</a:t>
            </a:r>
            <a:endParaRPr lang="fa-IR" sz="2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899592" y="1268760"/>
            <a:ext cx="729941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زماني که تمام يا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بخشي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از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افزودني در پاي کار به داخل تراک‌ميکسر اضافه مي‌شود، 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(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مانند کاهنده‌هاي آب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)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،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بهتر است که افزودني با آب رقيق شود </a:t>
            </a:r>
            <a:r>
              <a:rPr kumimoji="0" lang="ar-SA" sz="21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تا بهتر و همگن‌تر مخلوط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شود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.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مقدار مصرف برخي از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افزودني‌هاي مايع، مانند هوازاها، بسيار کم است. در اين موارد صرف نظر از غلظت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افزودني،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براي آن که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دقت اندازه‌گيري ابزار و تجهيزات پيمانه کردن مرکز بتن‌ساز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 </a:t>
            </a:r>
            <a:r>
              <a:rPr kumimoji="0" lang="ar-SA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جوابگو باشد بهتر است که اين افزودني‌ها را با نسبت مشخص با آب رقيق کرد</a:t>
            </a:r>
            <a:r>
              <a:rPr kumimoji="0" lang="fa-IR" sz="21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B Nazanin" panose="00000400000000000000" pitchFamily="2" charset="-78"/>
              </a:rPr>
              <a:t>.</a:t>
            </a:r>
            <a:endParaRPr kumimoji="0" lang="fa-IR" sz="21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81957" y="3346251"/>
            <a:ext cx="38074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a-IR" sz="2200" b="1" dirty="0">
                <a:solidFill>
                  <a:srgbClr val="C0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2-5- مايع‌سازي (ترکيب کردن با آب)</a:t>
            </a:r>
            <a:endParaRPr lang="fa-IR" sz="2200" b="1" dirty="0">
              <a:solidFill>
                <a:srgbClr val="C00000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592" y="3798426"/>
            <a:ext cx="729941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100" dirty="0">
                <a:latin typeface="b nazanin" panose="00000400000000000000" pitchFamily="2" charset="-78"/>
                <a:cs typeface="b nazanin" panose="00000400000000000000" pitchFamily="2" charset="-78"/>
              </a:rPr>
              <a:t>برخي از افزودني‌هاي شيميايي مانند بعضي از زودسخت‌کننده‌ها و روان‌کننده‌ها، براي کاهش هزينه حمل و انبارداري و افزايش ماندگاري، به صورت پودرهاي </a:t>
            </a:r>
            <a:r>
              <a:rPr lang="fa-IR" sz="2100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"حل‌شونده در آب" </a:t>
            </a:r>
            <a:r>
              <a:rPr lang="fa-IR" sz="2100" dirty="0">
                <a:latin typeface="b nazanin" panose="00000400000000000000" pitchFamily="2" charset="-78"/>
                <a:cs typeface="b nazanin" panose="00000400000000000000" pitchFamily="2" charset="-78"/>
              </a:rPr>
              <a:t>عرضه مي‌شوند و بايستي در </a:t>
            </a:r>
            <a:r>
              <a:rPr lang="fa-IR" sz="2100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کارگاه با آب ترکيب شوند تا به صورت مايع آماده </a:t>
            </a:r>
            <a:r>
              <a:rPr lang="fa-IR" sz="2100" dirty="0">
                <a:latin typeface="b nazanin" panose="00000400000000000000" pitchFamily="2" charset="-78"/>
                <a:cs typeface="b nazanin" panose="00000400000000000000" pitchFamily="2" charset="-78"/>
              </a:rPr>
              <a:t>مصرف درآيند.</a:t>
            </a:r>
          </a:p>
          <a:p>
            <a:pPr algn="just"/>
            <a:r>
              <a:rPr lang="fa-IR" sz="2100" dirty="0">
                <a:latin typeface="b nazanin" panose="00000400000000000000" pitchFamily="2" charset="-78"/>
                <a:cs typeface="b nazanin" panose="00000400000000000000" pitchFamily="2" charset="-78"/>
              </a:rPr>
              <a:t>ترکيب کردن و همزدن ماده افزودني پودری با آب بايد در مخزنی جدا از مخزن ذخيره ماده افزودني آماده ‌شده </a:t>
            </a:r>
            <a:r>
              <a:rPr lang="fa-IR" sz="2100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كه به پيمانه‌‌ريز متصل است </a:t>
            </a:r>
            <a:r>
              <a:rPr lang="fa-IR" sz="2100" dirty="0">
                <a:latin typeface="b nazanin" panose="00000400000000000000" pitchFamily="2" charset="-78"/>
                <a:cs typeface="b nazanin" panose="00000400000000000000" pitchFamily="2" charset="-78"/>
              </a:rPr>
              <a:t>انجام شود. </a:t>
            </a:r>
            <a:r>
              <a:rPr lang="fa-IR" sz="2100" dirty="0">
                <a:solidFill>
                  <a:srgbClr val="FF0000"/>
                </a:solidFill>
                <a:latin typeface="b nazanin" panose="00000400000000000000" pitchFamily="2" charset="-78"/>
                <a:cs typeface="b nazanin" panose="00000400000000000000" pitchFamily="2" charset="-78"/>
              </a:rPr>
              <a:t>غلظت</a:t>
            </a:r>
            <a:r>
              <a:rPr lang="fa-IR" sz="2100" dirty="0">
                <a:latin typeface="b nazanin" panose="00000400000000000000" pitchFamily="2" charset="-78"/>
                <a:cs typeface="b nazanin" panose="00000400000000000000" pitchFamily="2" charset="-78"/>
              </a:rPr>
              <a:t> ماده افزودني ذخيره شده بايد به طور روزانه يا زماني كه ماده جديد به آن افزوده مي‌شود كنترل شود.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492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95326" y="383905"/>
            <a:ext cx="1800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fa-IR" dirty="0">
                <a:cs typeface="B Nazanin" panose="00000400000000000000" pitchFamily="2" charset="-78"/>
              </a:rPr>
              <a:t>فهرست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15616" y="836712"/>
            <a:ext cx="7068290" cy="5340377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fa-IR" sz="2200" dirty="0">
                <a:solidFill>
                  <a:srgbClr val="00B050"/>
                </a:solidFill>
                <a:cs typeface="B Nazanin" panose="00000400000000000000" pitchFamily="2" charset="-78"/>
              </a:rPr>
              <a:t>1</a:t>
            </a: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- مقدمه........................................................................................................................................... 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(3)</a:t>
            </a:r>
            <a:b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2-تعاریف...........................................................................................................................................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 (5)</a:t>
            </a: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 </a:t>
            </a:r>
            <a:b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3- هدف مواد افزودنی....................................................................................................................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 (8)</a:t>
            </a:r>
          </a:p>
          <a:p>
            <a:pPr algn="r">
              <a:lnSpc>
                <a:spcPct val="150000"/>
              </a:lnSpc>
            </a:pP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4-</a:t>
            </a:r>
            <a:r>
              <a:rPr lang="fa-IR" sz="20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نکات مصرف مواد افزودنی....................................................................................................... </a:t>
            </a:r>
            <a:r>
              <a:rPr lang="fa-IR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(9)</a:t>
            </a:r>
            <a:b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</a:b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5- مراحل آماده سازی..................................................................................................................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 (10)</a:t>
            </a:r>
          </a:p>
          <a:p>
            <a:pPr algn="r">
              <a:lnSpc>
                <a:spcPct val="150000"/>
              </a:lnSpc>
            </a:pP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6-</a:t>
            </a:r>
            <a:r>
              <a:rPr lang="ar-SA" sz="2000" dirty="0">
                <a:solidFill>
                  <a:srgbClr val="00B050"/>
                </a:solidFill>
                <a:cs typeface="B Nazanin" panose="00000400000000000000" pitchFamily="2" charset="-78"/>
              </a:rPr>
              <a:t>انواع </a:t>
            </a: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افزودنی‌ها........................................................................................................................... 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(11)</a:t>
            </a:r>
            <a:endParaRPr lang="en-US" sz="20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7- انواع افزودنی‌های شیمیایی...................................................................................................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 (13)</a:t>
            </a:r>
          </a:p>
          <a:p>
            <a:pPr algn="r">
              <a:lnSpc>
                <a:spcPct val="150000"/>
              </a:lnSpc>
            </a:pP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8- انواع افزودنی‌های معدنی........................................................................................................ 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(54)</a:t>
            </a:r>
          </a:p>
          <a:p>
            <a:pPr algn="r">
              <a:lnSpc>
                <a:spcPct val="150000"/>
              </a:lnSpc>
            </a:pP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9- نتیجه‌گیری................................................................................................................................ 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(82)</a:t>
            </a:r>
            <a:endParaRPr lang="fa-IR" sz="2000" dirty="0">
              <a:solidFill>
                <a:srgbClr val="00B050"/>
              </a:solidFill>
              <a:cs typeface="B Nazanin" panose="00000400000000000000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000" dirty="0">
                <a:solidFill>
                  <a:srgbClr val="00B050"/>
                </a:solidFill>
                <a:cs typeface="B Nazanin" panose="00000400000000000000" pitchFamily="2" charset="-78"/>
              </a:rPr>
              <a:t>10- منابع........................................................................................................................................ </a:t>
            </a:r>
            <a:r>
              <a:rPr lang="fa-IR" sz="2000" dirty="0">
                <a:solidFill>
                  <a:srgbClr val="FF0000"/>
                </a:solidFill>
                <a:cs typeface="B Nazanin" panose="00000400000000000000" pitchFamily="2" charset="-78"/>
              </a:rPr>
              <a:t>(83)</a:t>
            </a:r>
            <a:endParaRPr lang="fa-IR" sz="2000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441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0486" y="1000108"/>
            <a:ext cx="7196700" cy="509591"/>
          </a:xfrm>
        </p:spPr>
        <p:txBody>
          <a:bodyPr vert="horz" lIns="91440" tIns="45720" rIns="91440" bIns="45720" rtlCol="1" anchor="ctr">
            <a:normAutofit/>
          </a:bodyPr>
          <a:lstStyle/>
          <a:p>
            <a:pPr algn="r"/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1- مقدمه</a:t>
            </a:r>
          </a:p>
        </p:txBody>
      </p:sp>
      <p:sp>
        <p:nvSpPr>
          <p:cNvPr id="3" name="Rectangle 2"/>
          <p:cNvSpPr/>
          <p:nvPr/>
        </p:nvSpPr>
        <p:spPr>
          <a:xfrm>
            <a:off x="975925" y="1772816"/>
            <a:ext cx="7196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200" dirty="0">
                <a:cs typeface="B Nazanin" panose="00000400000000000000" pitchFamily="2" charset="-78"/>
              </a:rPr>
              <a:t>پیشرفت‌هایی که طی چند دهه اخیر در فناوری بتن بوجود آمده است، بی‌تردید با پیدایش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افزودنی‌ها</a:t>
            </a:r>
            <a:r>
              <a:rPr lang="fa-IR" sz="2200" dirty="0">
                <a:cs typeface="B Nazanin" panose="00000400000000000000" pitchFamily="2" charset="-78"/>
              </a:rPr>
              <a:t>، کاربرد آن‌ها و نوآوری‌های بسیار در این گستره ارتباط دارد. ریشه این پیوند را می‌توان در دستیابی به برتری‌های فنی در خواص و مشخصات بتن، تسهیل در اجرای آن و صرفه‌جویی در انرژی، نیروی کار و ... شناسایی کرد.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71600" y="3573016"/>
            <a:ext cx="71967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200" dirty="0">
                <a:cs typeface="B Nazanin" panose="00000400000000000000" pitchFamily="2" charset="-78"/>
              </a:rPr>
              <a:t>کاربرد این مواد به دلیل ساختارهای شیمیایی متفاوت و متنوعی که دارند، علاوه بر تأمین تسهیلات اجرایی در کارهای بتنی، موجب دستیابی به برتری‌ها و امتیازات فنی جدیدی در خواص اصلی بتن تازه و سخت شده می‌شوند که حصول آنها از طریق روش‌های معمول و متداول طرح و اجرای بتن امکان‌پذیر نبوده و اگر باشد، از نظر اقتصادی به صرفه نیست.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993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971600" y="955348"/>
            <a:ext cx="7196700" cy="509591"/>
          </a:xfrm>
        </p:spPr>
        <p:txBody>
          <a:bodyPr vert="horz" lIns="91440" tIns="45720" rIns="91440" bIns="45720" rtlCol="1" anchor="ctr">
            <a:normAutofit/>
          </a:bodyPr>
          <a:lstStyle/>
          <a:p>
            <a:pPr algn="r"/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1- مقدمه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71600" y="1763922"/>
            <a:ext cx="71967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200" dirty="0">
                <a:cs typeface="B Nazanin" panose="00000400000000000000" pitchFamily="2" charset="-78"/>
              </a:rPr>
              <a:t>افزودنی‌های شیمیایی متداول مصرفی در بتن، شامل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روان‌کننده‌ها</a:t>
            </a:r>
            <a:r>
              <a:rPr lang="fa-IR" sz="2200" dirty="0">
                <a:solidFill>
                  <a:srgbClr val="002060"/>
                </a:solidFill>
                <a:cs typeface="B Nazanin" panose="00000400000000000000" pitchFamily="2" charset="-78"/>
              </a:rPr>
              <a:t>،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زودگیرکننده‌ها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،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دیرگیرکننده‌ها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002060"/>
                </a:solidFill>
                <a:cs typeface="B Nazanin" panose="00000400000000000000" pitchFamily="2" charset="-78"/>
              </a:rPr>
              <a:t>و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حباب‌هواسازها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cs typeface="B Nazanin" panose="00000400000000000000" pitchFamily="2" charset="-78"/>
              </a:rPr>
              <a:t>در نخستین سال های دهه سوم قرن بیستم اختراع شدند. قدیمی‌ترین مأخذ علمی و فنی معتبر نشان می‌دهد که روان‌کننده‌ها بر پایه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نفتالین‌فرمالدئیدسولفونات</a:t>
            </a:r>
            <a:r>
              <a:rPr lang="fa-IR" sz="2200" dirty="0">
                <a:cs typeface="B Nazanin" panose="00000400000000000000" pitchFamily="2" charset="-78"/>
              </a:rPr>
              <a:t>، اولین ترکیب آلی است که در سال 1932 توسط یک شرکت آمریکایی اختراع و ثبت شد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71600" y="3861048"/>
            <a:ext cx="71967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200" dirty="0">
                <a:latin typeface="tahoma" panose="020B0604030504040204" pitchFamily="34" charset="0"/>
                <a:cs typeface="B Nazanin" panose="00000400000000000000" pitchFamily="2" charset="-78"/>
              </a:rPr>
              <a:t>با توجه به اينكه تولید سیمان در سال 2008 در جهان حدود 5/2 میلیارد تن برآورد شده است، با فرض اين كه در </a:t>
            </a:r>
            <a:r>
              <a:rPr lang="fa-IR" sz="2200" dirty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حدود 50 درصد </a:t>
            </a:r>
            <a:r>
              <a:rPr lang="fa-IR" sz="2200" dirty="0">
                <a:latin typeface="tahoma" panose="020B0604030504040204" pitchFamily="34" charset="0"/>
                <a:cs typeface="B Nazanin" panose="00000400000000000000" pitchFamily="2" charset="-78"/>
              </a:rPr>
              <a:t>بتن‌های تولیدی در جهان از</a:t>
            </a:r>
            <a:r>
              <a:rPr lang="fa-IR" sz="2200" dirty="0">
                <a:solidFill>
                  <a:srgbClr val="00B0F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مواد</a:t>
            </a:r>
            <a:r>
              <a:rPr lang="fa-IR" sz="2200" dirty="0">
                <a:solidFill>
                  <a:srgbClr val="00B0F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افزودنی</a:t>
            </a:r>
            <a:r>
              <a:rPr lang="fa-IR" sz="2200" dirty="0">
                <a:solidFill>
                  <a:srgbClr val="00B0F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latin typeface="tahoma" panose="020B0604030504040204" pitchFamily="34" charset="0"/>
                <a:cs typeface="B Nazanin" panose="00000400000000000000" pitchFamily="2" charset="-78"/>
              </a:rPr>
              <a:t>استفاده شده باشد و با تخمین مقدار مصرف این مواد حدود 1درصد وزنی سیمان، تولید و مصرف افزودنی‌ها</a:t>
            </a:r>
            <a:r>
              <a:rPr lang="fa-IR" sz="2200" dirty="0">
                <a:solidFill>
                  <a:srgbClr val="00B0F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بیش از 10 میلیون </a:t>
            </a:r>
            <a:r>
              <a:rPr lang="fa-IR" sz="2200" dirty="0">
                <a:latin typeface="tahoma" panose="020B0604030504040204" pitchFamily="34" charset="0"/>
                <a:cs typeface="B Nazanin" panose="00000400000000000000" pitchFamily="2" charset="-78"/>
              </a:rPr>
              <a:t>تن برآورده می‌شود.</a:t>
            </a:r>
            <a:endParaRPr lang="fa-IR" sz="2200" dirty="0">
              <a:cs typeface="B Nazanin" panose="00000400000000000000" pitchFamily="2" charset="-7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074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9" y="777714"/>
            <a:ext cx="7196700" cy="509591"/>
          </a:xfrm>
        </p:spPr>
        <p:txBody>
          <a:bodyPr vert="horz" lIns="91440" tIns="45720" rIns="91440" bIns="45720" rtlCol="1" anchor="ctr">
            <a:normAutofit/>
          </a:bodyPr>
          <a:lstStyle/>
          <a:p>
            <a:pPr algn="r"/>
            <a:r>
              <a:rPr lang="fa-IR" sz="2200" b="1" dirty="0">
                <a:solidFill>
                  <a:srgbClr val="00B050"/>
                </a:solidFill>
                <a:cs typeface="B Nazanin" panose="00000400000000000000" pitchFamily="2" charset="-78"/>
              </a:rPr>
              <a:t>2-</a:t>
            </a:r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تعاریف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99964" y="6090753"/>
            <a:ext cx="26270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bmk="">
                <a:latin typeface="Times New Roman" panose="02020603050405020304" pitchFamily="18" charset="0"/>
                <a:cs typeface="+mj-cs"/>
              </a:rPr>
              <a:t>1- </a:t>
            </a:r>
            <a:r>
              <a:rPr kumimoji="0" lang="fa-IR" sz="1100" b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+mj-cs"/>
              </a:rPr>
              <a:t>Admixture </a:t>
            </a:r>
            <a:r>
              <a:rPr kumimoji="0" lang="en-US" sz="1100" b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+mj-cs"/>
              </a:rPr>
              <a:t>or </a:t>
            </a:r>
            <a:r>
              <a:rPr lang="en-US" sz="1100" dirty="0">
                <a:solidFill>
                  <a:prstClr val="black"/>
                </a:solidFill>
                <a:latin typeface="Palatino Linotype"/>
                <a:cs typeface="B Nazanin" pitchFamily="2" charset="-78"/>
              </a:rPr>
              <a:t>concrete-additive</a:t>
            </a:r>
            <a:r>
              <a:rPr kumimoji="0" lang="en-US" sz="1100" b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+mj-cs"/>
              </a:rPr>
              <a:t> </a:t>
            </a:r>
            <a:r>
              <a:rPr kumimoji="0" lang="fa-IR" sz="1100" b="0" u="none" strike="noStrike" cap="none" normalizeH="0" dirty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+mj-cs"/>
              </a:rPr>
              <a:t> </a:t>
            </a:r>
            <a:endParaRPr kumimoji="0" lang="fa-IR" sz="1100" b="0" u="none" strike="noStrike" cap="none" normalizeH="0" baseline="0" dirty="0" bmk="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+mj-cs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dirty="0" bmk="">
                <a:latin typeface="Times New Roman" panose="02020603050405020304" pitchFamily="18" charset="0"/>
                <a:cs typeface="+mj-cs"/>
              </a:rPr>
              <a:t>2- </a:t>
            </a:r>
            <a:r>
              <a:rPr lang="en-US" sz="1100" dirty="0" bmk="">
                <a:latin typeface="Arial" panose="020B0604020202020204" pitchFamily="34" charset="0"/>
                <a:cs typeface="+mj-cs"/>
              </a:rPr>
              <a:t>ASTM C125</a:t>
            </a:r>
            <a:endParaRPr lang="fa-IR" sz="1100" dirty="0" bmk="">
              <a:latin typeface="Arial" panose="020B0604020202020204" pitchFamily="34" charset="0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53402" y="1581390"/>
            <a:ext cx="71967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a-IR" sz="2200" b="1" dirty="0">
                <a:solidFill>
                  <a:schemeClr val="tx2"/>
                </a:solidFill>
                <a:latin typeface="Palatino Linotype"/>
                <a:cs typeface="B Nazanin" pitchFamily="2" charset="-78"/>
              </a:rPr>
              <a:t>ماده افزودنی </a:t>
            </a:r>
            <a:r>
              <a:rPr lang="fa-IR" sz="2200" dirty="0">
                <a:solidFill>
                  <a:prstClr val="black"/>
                </a:solidFill>
                <a:latin typeface="Palatino Linotype"/>
                <a:cs typeface="B Nazanin" pitchFamily="2" charset="-78"/>
              </a:rPr>
              <a:t>بتن یا </a:t>
            </a:r>
            <a:r>
              <a:rPr lang="fa-IR" sz="2200" b="1" dirty="0">
                <a:solidFill>
                  <a:schemeClr val="tx2"/>
                </a:solidFill>
                <a:latin typeface="Palatino Linotype"/>
                <a:cs typeface="B Nazanin" pitchFamily="2" charset="-78"/>
              </a:rPr>
              <a:t>مکمل</a:t>
            </a:r>
            <a:r>
              <a:rPr lang="fa-IR" sz="2200" dirty="0">
                <a:solidFill>
                  <a:prstClr val="black"/>
                </a:solidFill>
                <a:latin typeface="Palatino Linotype"/>
                <a:cs typeface="B Nazanin" pitchFamily="2" charset="-78"/>
              </a:rPr>
              <a:t> بتن</a:t>
            </a:r>
            <a:r>
              <a:rPr lang="fa-IR" sz="1400" dirty="0">
                <a:solidFill>
                  <a:prstClr val="black"/>
                </a:solidFill>
                <a:latin typeface="Palatino Linotype"/>
                <a:cs typeface="B Nazanin" pitchFamily="2" charset="-78"/>
              </a:rPr>
              <a:t>1</a:t>
            </a:r>
            <a:r>
              <a:rPr lang="fa-IR" sz="2200" dirty="0">
                <a:solidFill>
                  <a:prstClr val="black"/>
                </a:solidFill>
                <a:latin typeface="Palatino Linotype"/>
                <a:cs typeface="B Nazanin" pitchFamily="2" charset="-78"/>
              </a:rPr>
              <a:t>، ماده‌ای غیر از سیمان پرتلند، سنگدانه و آب، که به صورت </a:t>
            </a:r>
            <a:r>
              <a:rPr lang="fa-IR" sz="2200" dirty="0">
                <a:latin typeface="Palatino Linotype"/>
                <a:cs typeface="B Nazanin" pitchFamily="2" charset="-78"/>
              </a:rPr>
              <a:t>ژل</a:t>
            </a:r>
            <a:r>
              <a:rPr lang="fa-IR" sz="2200" dirty="0">
                <a:solidFill>
                  <a:prstClr val="black"/>
                </a:solidFill>
                <a:latin typeface="Palatino Linotype"/>
                <a:cs typeface="B Nazanin" pitchFamily="2" charset="-78"/>
              </a:rPr>
              <a:t>، پودر و یا مایع، برای بهبود خواص مختلف بتن قبل یا در هنگام اختلاط بتن به بتن افزوده می‌گردد </a:t>
            </a:r>
            <a:r>
              <a:rPr lang="fa-IR" dirty="0">
                <a:solidFill>
                  <a:prstClr val="black"/>
                </a:solidFill>
                <a:latin typeface="Palatino Linotype"/>
                <a:cs typeface="B Nazanin" pitchFamily="2" charset="-78"/>
              </a:rPr>
              <a:t>(2).</a:t>
            </a:r>
            <a:endParaRPr lang="en-US" sz="2200" dirty="0">
              <a:solidFill>
                <a:prstClr val="black"/>
              </a:solidFill>
              <a:latin typeface="Palatino Linotype"/>
              <a:cs typeface="B Nazanin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55767" y="2767966"/>
            <a:ext cx="71967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a-IR" sz="2200" b="1" dirty="0">
                <a:solidFill>
                  <a:schemeClr val="tx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کمیته 116 مؤسسه </a:t>
            </a:r>
            <a:r>
              <a:rPr lang="en-US" sz="2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</a:t>
            </a:r>
            <a:r>
              <a:rPr lang="en-US" sz="2200" b="1" dirty="0">
                <a:latin typeface="tahoma" panose="020B0604030504040204" pitchFamily="34" charset="0"/>
                <a:cs typeface="B Nazanin" panose="00000400000000000000" pitchFamily="2" charset="-78"/>
              </a:rPr>
              <a:t>، </a:t>
            </a:r>
            <a:r>
              <a:rPr lang="fa-IR" sz="2200" b="1" dirty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افزودنی‌ها</a:t>
            </a:r>
            <a:r>
              <a:rPr lang="fa-IR" sz="2200" b="1" dirty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latin typeface="tahoma" panose="020B0604030504040204" pitchFamily="34" charset="0"/>
                <a:cs typeface="B Nazanin" panose="00000400000000000000" pitchFamily="2" charset="-78"/>
              </a:rPr>
              <a:t>را شامل مواد و ترکیباتی که افزون بر سیمان، آب، مصالح سنگی و الیاف به بتن، ملات یا دوغاب برای تأمین خواص معین و مشخص جهت مصارف مختلف در هنگام اختلاط اضافه می‌شود، تعریف کرده است.</a:t>
            </a:r>
            <a:endParaRPr lang="fa-IR" sz="2200" dirty="0"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99592" y="4293096"/>
            <a:ext cx="73407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latin typeface="tahoma" panose="020B0604030504040204" pitchFamily="34" charset="0"/>
                <a:cs typeface="B Nazanin" panose="00000400000000000000" pitchFamily="2" charset="-78"/>
              </a:rPr>
              <a:t>به نظر می‌رسد ساده‌ترین و جامع‌ترین تعریف افزودنی‌های بتن را </a:t>
            </a:r>
            <a:r>
              <a:rPr lang="fa-IR" sz="2200" b="1" dirty="0">
                <a:solidFill>
                  <a:schemeClr val="tx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استاندارد ملی ایران</a:t>
            </a:r>
            <a:r>
              <a:rPr lang="fa-IR" sz="2200" b="1" dirty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latin typeface="tahoma" panose="020B0604030504040204" pitchFamily="34" charset="0"/>
                <a:cs typeface="B Nazanin" panose="00000400000000000000" pitchFamily="2" charset="-78"/>
              </a:rPr>
              <a:t>این‌گونه بیان کرده که: افزودنی‌ها، مواد شیمیایی محلول در آب هستند (به ندرت به صورت پودر) که به بتن در حین ترکیب، به مقدار کمتر از </a:t>
            </a:r>
            <a:r>
              <a:rPr lang="fa-IR" sz="2200" b="1" dirty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5%</a:t>
            </a:r>
            <a:r>
              <a:rPr lang="fa-IR" sz="2200" b="1" dirty="0">
                <a:solidFill>
                  <a:schemeClr val="tx2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sz="2200" dirty="0">
                <a:latin typeface="tahoma" panose="020B0604030504040204" pitchFamily="34" charset="0"/>
                <a:cs typeface="B Nazanin" panose="00000400000000000000" pitchFamily="2" charset="-78"/>
              </a:rPr>
              <a:t>وزنی ماده سیمانی، برای اصلاح خواص بتن در حالت تازه و سخت شده، اضافه می‌گردند.</a:t>
            </a:r>
            <a:endParaRPr lang="fa-IR" sz="2200" dirty="0">
              <a:cs typeface="B Nazanin" panose="00000400000000000000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6483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ctrTitle"/>
          </p:nvPr>
        </p:nvSpPr>
        <p:spPr>
          <a:xfrm>
            <a:off x="955156" y="759169"/>
            <a:ext cx="7196700" cy="509591"/>
          </a:xfrm>
        </p:spPr>
        <p:txBody>
          <a:bodyPr vert="horz" lIns="91440" tIns="45720" rIns="91440" bIns="45720" rtlCol="1" anchor="ctr">
            <a:normAutofit/>
          </a:bodyPr>
          <a:lstStyle/>
          <a:p>
            <a:pPr algn="r"/>
            <a:r>
              <a:rPr lang="fa-IR" sz="2200" b="1" dirty="0">
                <a:solidFill>
                  <a:srgbClr val="C00000"/>
                </a:solidFill>
                <a:cs typeface="B Nazanin" panose="00000400000000000000" pitchFamily="2" charset="-78"/>
              </a:rPr>
              <a:t>1-2- اجزای بتن</a:t>
            </a:r>
            <a:endParaRPr lang="fa-IR" sz="24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3978617"/>
              </p:ext>
            </p:extLst>
          </p:nvPr>
        </p:nvGraphicFramePr>
        <p:xfrm>
          <a:off x="899592" y="1268760"/>
          <a:ext cx="7128792" cy="4506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0175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3851920" y="595157"/>
            <a:ext cx="4367842" cy="68045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3- اهداف استفاده از مواد افزودنی بتن</a:t>
            </a:r>
            <a:endParaRPr lang="en-US" sz="2400" b="1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827584" y="1268760"/>
            <a:ext cx="7320170" cy="469397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تسریع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 در روند کسب مقاومت اولیه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کنترل واکنش های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قلیایی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سیمان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با سنگدانه ها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افزایش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کارایی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بدون افزایش نسبت آب به سیمان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کاهش</a:t>
            </a:r>
            <a:r>
              <a:rPr lang="fa-IR" sz="2200" dirty="0">
                <a:solidFill>
                  <a:srgbClr val="00206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حرارت هیدراتاسیون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کاهش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 آب انداختگی وجدا افتادگی سنگدانه ها 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تعویق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 یا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تسریع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 زمان گیرش بتن 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تسریع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افزایش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مقاومت در سنین اولیه 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افزایش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 دوام بتن در شرایط محیطی مشخص و...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کاهش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 هزینه ساخت بتن</a:t>
            </a:r>
          </a:p>
          <a:p>
            <a:pPr marL="342900" indent="-342900" algn="r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حفظ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rgbClr val="FF0000"/>
                </a:solidFill>
                <a:cs typeface="B Nazanin" panose="00000400000000000000" pitchFamily="2" charset="-78"/>
              </a:rPr>
              <a:t>کیفیت</a:t>
            </a:r>
            <a:r>
              <a:rPr lang="fa-IR" sz="2200" dirty="0">
                <a:solidFill>
                  <a:srgbClr val="00B0F0"/>
                </a:solidFill>
                <a:cs typeface="B Nazanin" panose="00000400000000000000" pitchFamily="2" charset="-78"/>
              </a:rPr>
              <a:t> </a:t>
            </a: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بتن در مراحل مختلف: مخلوط کردن، حمل، ریختن و عمل‌آوری</a:t>
            </a:r>
          </a:p>
          <a:p>
            <a:pPr marL="342900" indent="-342900" algn="r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US" sz="22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3897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3838905" y="951633"/>
            <a:ext cx="4367842" cy="68045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2400" b="1" dirty="0">
                <a:solidFill>
                  <a:srgbClr val="00B050"/>
                </a:solidFill>
                <a:cs typeface="B Nazanin" panose="00000400000000000000" pitchFamily="2" charset="-78"/>
              </a:rPr>
              <a:t>3- اهداف استفاده از مواد افزودنی بتن</a:t>
            </a:r>
            <a:endParaRPr lang="en-US" sz="2400" b="1" dirty="0">
              <a:solidFill>
                <a:srgbClr val="00B050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9592" y="1916832"/>
            <a:ext cx="7201238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a-IR" sz="2300" dirty="0">
                <a:solidFill>
                  <a:srgbClr val="000000"/>
                </a:solidFill>
                <a:cs typeface="B Nazanin" panose="00000400000000000000" pitchFamily="2" charset="-78"/>
              </a:rPr>
              <a:t>به طور کلی، </a:t>
            </a:r>
            <a:r>
              <a:rPr lang="fa-IR" sz="23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افزودنی </a:t>
            </a:r>
            <a:r>
              <a:rPr lang="fa-IR" sz="2300" dirty="0">
                <a:solidFill>
                  <a:srgbClr val="000000"/>
                </a:solidFill>
                <a:cs typeface="B Nazanin" panose="00000400000000000000" pitchFamily="2" charset="-78"/>
              </a:rPr>
              <a:t>با دو هدف عمده در بتن به کار می روند:</a:t>
            </a:r>
          </a:p>
          <a:p>
            <a:pPr algn="just">
              <a:lnSpc>
                <a:spcPct val="150000"/>
              </a:lnSpc>
            </a:pPr>
            <a:r>
              <a:rPr lang="fa-IR" sz="2300" dirty="0">
                <a:solidFill>
                  <a:srgbClr val="FF0000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– </a:t>
            </a:r>
            <a:r>
              <a:rPr lang="fa-IR" sz="2300" b="1" dirty="0">
                <a:solidFill>
                  <a:srgbClr val="FF0000"/>
                </a:solidFill>
                <a:latin typeface="B Nazanin,Bold"/>
                <a:cs typeface="B Nazanin" panose="00000400000000000000" pitchFamily="2" charset="-78"/>
              </a:rPr>
              <a:t>تصحیح یا بهبود یک یا چند خاصیت بتن</a:t>
            </a:r>
            <a:r>
              <a:rPr lang="fa-IR" sz="2300" dirty="0">
                <a:solidFill>
                  <a:srgbClr val="FF0000"/>
                </a:solidFill>
                <a:latin typeface="B Nazanin,Bold"/>
                <a:cs typeface="B Nazanin" panose="00000400000000000000" pitchFamily="2" charset="-78"/>
              </a:rPr>
              <a:t>:</a:t>
            </a:r>
            <a:r>
              <a:rPr lang="fa-IR" sz="2300" dirty="0">
                <a:solidFill>
                  <a:srgbClr val="000000"/>
                </a:solidFill>
                <a:latin typeface="B Nazanin,Bold"/>
                <a:cs typeface="B Nazanin" panose="00000400000000000000" pitchFamily="2" charset="-78"/>
              </a:rPr>
              <a:t> </a:t>
            </a:r>
            <a:r>
              <a:rPr lang="fa-IR" sz="2300" dirty="0">
                <a:solidFill>
                  <a:srgbClr val="002060"/>
                </a:solidFill>
                <a:latin typeface="B Nazanin,Bold"/>
                <a:cs typeface="B Nazanin" panose="00000400000000000000" pitchFamily="2" charset="-78"/>
              </a:rPr>
              <a:t>بهبود کارآیی، تسریع یا </a:t>
            </a:r>
            <a:r>
              <a:rPr lang="fa-IR" sz="2300" dirty="0">
                <a:solidFill>
                  <a:srgbClr val="002060"/>
                </a:solidFill>
                <a:cs typeface="B Nazanin" panose="00000400000000000000" pitchFamily="2" charset="-78"/>
              </a:rPr>
              <a:t>تعویق زمان گیرش، کنترل افزایش مقاومت، کاهش آب انداختگی و جداشدگی.</a:t>
            </a:r>
          </a:p>
          <a:p>
            <a:pPr algn="just">
              <a:lnSpc>
                <a:spcPct val="150000"/>
              </a:lnSpc>
            </a:pPr>
            <a:r>
              <a:rPr lang="fa-IR" sz="2300" dirty="0">
                <a:solidFill>
                  <a:srgbClr val="FF0000"/>
                </a:solidFill>
                <a:latin typeface="Arial" panose="020B0604020202020204" pitchFamily="34" charset="0"/>
                <a:cs typeface="B Nazanin" panose="00000400000000000000" pitchFamily="2" charset="-78"/>
              </a:rPr>
              <a:t>– </a:t>
            </a:r>
            <a:r>
              <a:rPr lang="fa-IR" sz="2300" b="1" dirty="0">
                <a:solidFill>
                  <a:srgbClr val="FF0000"/>
                </a:solidFill>
                <a:latin typeface="B Nazanin,Bold"/>
                <a:cs typeface="B Nazanin" panose="00000400000000000000" pitchFamily="2" charset="-78"/>
              </a:rPr>
              <a:t>جبران یک یا چند نقطه ضعف بتن</a:t>
            </a:r>
            <a:r>
              <a:rPr lang="fa-IR" sz="2300" dirty="0">
                <a:solidFill>
                  <a:srgbClr val="FF0000"/>
                </a:solidFill>
                <a:latin typeface="B Nazanin,Bold"/>
                <a:cs typeface="B Nazanin" panose="00000400000000000000" pitchFamily="2" charset="-78"/>
              </a:rPr>
              <a:t>:</a:t>
            </a:r>
            <a:r>
              <a:rPr lang="fa-IR" sz="2300" dirty="0">
                <a:solidFill>
                  <a:srgbClr val="000000"/>
                </a:solidFill>
                <a:latin typeface="B Nazanin,Bold"/>
                <a:cs typeface="B Nazanin" panose="00000400000000000000" pitchFamily="2" charset="-78"/>
              </a:rPr>
              <a:t> </a:t>
            </a:r>
            <a:r>
              <a:rPr lang="fa-IR" sz="2300" dirty="0">
                <a:solidFill>
                  <a:srgbClr val="002060"/>
                </a:solidFill>
                <a:latin typeface="B Nazanin,Bold"/>
                <a:cs typeface="B Nazanin" panose="00000400000000000000" pitchFamily="2" charset="-78"/>
              </a:rPr>
              <a:t>افزایش دوام بتن با زیادتر کردن </a:t>
            </a:r>
            <a:r>
              <a:rPr lang="fa-IR" sz="2300" dirty="0">
                <a:solidFill>
                  <a:srgbClr val="002060"/>
                </a:solidFill>
                <a:cs typeface="B Nazanin" panose="00000400000000000000" pitchFamily="2" charset="-78"/>
              </a:rPr>
              <a:t>مقاومت درمقابل یخ زدگی، ترك خوردگی حرارتی، انبساط قلیایی سنگدانه، محلول های اسیدی و سولفاتی، خوردگی آرماتور.</a:t>
            </a:r>
            <a:endParaRPr lang="en-US" sz="2300" dirty="0">
              <a:solidFill>
                <a:srgbClr val="002060"/>
              </a:solidFill>
              <a:cs typeface="B Nazanin" panose="00000400000000000000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4608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335621" y="449074"/>
            <a:ext cx="396615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a-IR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4-نکات مهم</a:t>
            </a:r>
            <a:r>
              <a:rPr lang="ar-SA" sz="24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 در مصرف مواد افزودني</a:t>
            </a:r>
            <a:endParaRPr lang="en-US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5508" y="1069244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مواد افزودني بايد با استانداردهاي ملي ايران يا آيين‌نامه‌هاي معتبر بين‌المللي مطابقت داشته باشند.</a:t>
            </a:r>
          </a:p>
        </p:txBody>
      </p:sp>
      <p:sp>
        <p:nvSpPr>
          <p:cNvPr id="8" name="Rectangle 7"/>
          <p:cNvSpPr/>
          <p:nvPr/>
        </p:nvSpPr>
        <p:spPr>
          <a:xfrm>
            <a:off x="967124" y="1971055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اثرات يک ماده افزودني بايد تا آنجا که ممکن است با استفاده از مصالح مصرفي مورد نظر و در شرايط کارگاهي ارزيابي شود.</a:t>
            </a:r>
            <a:endParaRPr lang="fa-IR" sz="2000" dirty="0"/>
          </a:p>
        </p:txBody>
      </p:sp>
      <p:sp>
        <p:nvSpPr>
          <p:cNvPr id="9" name="Rectangle 8"/>
          <p:cNvSpPr/>
          <p:nvPr/>
        </p:nvSpPr>
        <p:spPr>
          <a:xfrm>
            <a:off x="956241" y="5108898"/>
            <a:ext cx="7426810" cy="977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اختلاط و بتن‌ريزي در دماهاي خارج از محدوده‌اي كه معمولاً براي بتن‌ريزي توصيه مي‌شود، انجام گيرد.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6121" y="3992269"/>
            <a:ext cx="67962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تنظيم مقدار آب و مواد سيماني مخلوط و اصلاح نوع و طول زمان اختلاط.</a:t>
            </a:r>
            <a:endParaRPr lang="fa-IR" sz="2000" dirty="0"/>
          </a:p>
        </p:txBody>
      </p:sp>
      <p:sp>
        <p:nvSpPr>
          <p:cNvPr id="11" name="Rectangle 10"/>
          <p:cNvSpPr/>
          <p:nvPr/>
        </p:nvSpPr>
        <p:spPr>
          <a:xfrm>
            <a:off x="4735154" y="4555204"/>
            <a:ext cx="35666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محدوديت مقدار مجاز يون كلر در بتن. </a:t>
            </a:r>
            <a:endParaRPr lang="fa-IR" sz="2000" dirty="0"/>
          </a:p>
        </p:txBody>
      </p:sp>
      <p:sp>
        <p:nvSpPr>
          <p:cNvPr id="12" name="Rectangle 11"/>
          <p:cNvSpPr/>
          <p:nvPr/>
        </p:nvSpPr>
        <p:spPr>
          <a:xfrm>
            <a:off x="884947" y="2823022"/>
            <a:ext cx="74168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spcAft>
                <a:spcPts val="800"/>
              </a:spcAft>
              <a:buClr>
                <a:srgbClr val="00B050"/>
              </a:buClr>
              <a:buSzPct val="100000"/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fa-IR" sz="2000" dirty="0">
                <a:latin typeface="Times New Roman" panose="02020603050405020304" pitchFamily="18" charset="0"/>
                <a:ea typeface="Times New Roman" panose="02020603050405020304" pitchFamily="18" charset="0"/>
                <a:cs typeface="B Nazanin" panose="00000400000000000000" pitchFamily="2" charset="-78"/>
              </a:rPr>
              <a:t>ماده افزودني پيش از اين با مصالح مورد نظر يا ترکيب آنها استفاده نشده باشد (در تماس نبوده باشد).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B5B37-FC00-4103-AE22-753B501E5D2B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81340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0e68c51163cb576ee798452cd7cafea92a9b37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11402</TotalTime>
  <Words>994</Words>
  <Application>Microsoft Office PowerPoint</Application>
  <PresentationFormat>On-screen Show (4:3)</PresentationFormat>
  <Paragraphs>71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B Nazanin</vt:lpstr>
      <vt:lpstr>B Nazanin</vt:lpstr>
      <vt:lpstr>B Nazanin,Bold</vt:lpstr>
      <vt:lpstr>Calibri</vt:lpstr>
      <vt:lpstr>Franklin Gothic Book</vt:lpstr>
      <vt:lpstr>Palatino Linotype</vt:lpstr>
      <vt:lpstr>tahoma</vt:lpstr>
      <vt:lpstr>Times New Roman</vt:lpstr>
      <vt:lpstr>Wingdings</vt:lpstr>
      <vt:lpstr>Crop</vt:lpstr>
      <vt:lpstr>PowerPoint Presentation</vt:lpstr>
      <vt:lpstr>PowerPoint Presentation</vt:lpstr>
      <vt:lpstr>1- مقدمه</vt:lpstr>
      <vt:lpstr>1- مقدمه</vt:lpstr>
      <vt:lpstr>2-تعاریف</vt:lpstr>
      <vt:lpstr>1-2- اجزای بتن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Omid</dc:creator>
  <cp:lastModifiedBy>m</cp:lastModifiedBy>
  <cp:revision>647</cp:revision>
  <dcterms:created xsi:type="dcterms:W3CDTF">2014-02-12T04:26:14Z</dcterms:created>
  <dcterms:modified xsi:type="dcterms:W3CDTF">2023-02-24T12:09:32Z</dcterms:modified>
</cp:coreProperties>
</file>