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57" r:id="rId3"/>
    <p:sldId id="259" r:id="rId4"/>
    <p:sldId id="28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1:48:27.67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6C0ECD2-D4BC-4DFC-933A-2EDC503B557F}" emma:medium="tactile" emma:mode="ink">
          <msink:context xmlns:msink="http://schemas.microsoft.com/ink/2010/main" type="writingRegion" rotatedBoundingBox="30933,17534 3617,18019 3389,5175 30705,4691"/>
        </emma:interpretation>
      </emma:emma>
    </inkml:annotationXML>
    <inkml:traceGroup>
      <inkml:annotationXML>
        <emma:emma xmlns:emma="http://www.w3.org/2003/04/emma" version="1.0">
          <emma:interpretation id="{1F642BAC-44A9-4DFE-88B6-335427904368}" emma:medium="tactile" emma:mode="ink">
            <msink:context xmlns:msink="http://schemas.microsoft.com/ink/2010/main" type="paragraph" rotatedBoundingBox="28863,17111 25148,17660 24946,16287 28660,1573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2D4FB197-7CA1-4E03-80CB-9683F55428F6}" emma:medium="tactile" emma:mode="ink">
              <msink:context xmlns:msink="http://schemas.microsoft.com/ink/2010/main" type="line" rotatedBoundingBox="28863,17111 25148,17660 24946,16287 28660,15738"/>
            </emma:interpretation>
          </emma:emma>
        </inkml:annotationXML>
        <inkml:traceGroup>
          <inkml:annotationXML>
            <emma:emma xmlns:emma="http://www.w3.org/2003/04/emma" version="1.0">
              <emma:interpretation id="{40A77063-B6D6-44B6-A8C5-B2CF780118F4}" emma:medium="tactile" emma:mode="ink">
                <msink:context xmlns:msink="http://schemas.microsoft.com/ink/2010/main" type="inkWord" rotatedBoundingBox="28802,16701 27289,16924 27229,16515 28741,16291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-544 11285 0,'0'-36'15,"0"0"17,0-1-1,0 74 16,0-1-32,-36-36-15,36 36 0,-37 1 16,37-1-16,-36-36 16,0 36-16,0-36 15,-1 0-15,1 0 16,0 0 15,36-36-31,0 0 16,-37 36 15,1 36-31,0-36 16,0 36-16,-1-36 15,1 0 1,36-36 15,0 0-15,-36 36-1,-1 36 1,1-36 0,36 36-1,-36-36-15,0 0 16,-1 0-1,37-36 1,0 0 0,0-1-1,37 1 1,-37 0-16,0-1 16,0 1-16,0 0 15,0 0-15,-37 36 16,37 36-16</inkml:trace>
          <inkml:trace contextRef="#ctx0" brushRef="#br0" timeOffset="310.2217">-1524 11213 0,'-36'0'0,"36"-37"16,0 1-1,0 0 1,0 72 31,0 0-47,0 1 16,0-1-16,0 0 15,0 1 1,0-1-16,-36-36 0,36 36 15,-37 0-15,1-36 0,0 37 16,0-37-16,-1 36 16,1-36-16,36 36 15,-36-36-15</inkml:trace>
          <inkml:trace contextRef="#ctx0" brushRef="#br0" timeOffset="554.9105">-2032 11394 0,'0'-36'47,"37"36"-47,-37-36 0,-37 36 63,1 0-48</inkml:trace>
        </inkml:traceGroup>
        <inkml:traceGroup>
          <inkml:annotationXML>
            <emma:emma xmlns:emma="http://www.w3.org/2003/04/emma" version="1.0">
              <emma:interpretation id="{50B33496-8FDE-4753-896E-A8A23D6BDF5A}" emma:medium="tactile" emma:mode="ink">
                <msink:context xmlns:msink="http://schemas.microsoft.com/ink/2010/main" type="inkWord" rotatedBoundingBox="26960,16256 26162,16374 26124,16113 26922,15995"/>
              </emma:interpretation>
              <emma:one-of disjunction-type="recognition" id="oneOf1">
                <emma:interpretation id="interp1" emma:lang="" emma:confidence="0.5">
                  <emma:literal>-</emma:literal>
                </emma:interpretation>
                <emma:interpretation id="interp2" emma:lang="" emma:confidence="0">
                  <emma:literal>.</emma:literal>
                </emma:interpretation>
                <emma:interpretation id="interp3" emma:lang="" emma:confidence="0">
                  <emma:literal>_</emma:literal>
                </emma:interpretation>
                <emma:interpretation id="interp4" emma:lang="" emma:confidence="0">
                  <emma:literal>,</emma:literal>
                </emma:interpretation>
                <emma:interpretation id="interp5" emma:lang="" emma:confidence="0">
                  <emma:literal>r</emma:literal>
                </emma:interpretation>
              </emma:one-of>
            </emma:emma>
          </inkml:annotationXML>
          <inkml:trace contextRef="#ctx0" brushRef="#br0" timeOffset="2559.0153">-2431 10668 0,'36'0'16,"-72"37"15,0-1-31,0 0 16,-1-36-16,-35 37 0,-1-1 15,37 0-15,-37 0 0,1-36 16,-1 37-16,1-1 0,35-36 16,1 36-16,0-36 15,-1 0-15</inkml:trace>
        </inkml:traceGroup>
        <inkml:traceGroup>
          <inkml:annotationXML>
            <emma:emma xmlns:emma="http://www.w3.org/2003/04/emma" version="1.0">
              <emma:interpretation id="{10253C65-5DAD-4823-B018-AE0D8B8D9386}" emma:medium="tactile" emma:mode="ink">
                <msink:context xmlns:msink="http://schemas.microsoft.com/ink/2010/main" type="inkWord" rotatedBoundingBox="26833,17411 25148,17660 24968,16438 26653,16189"/>
              </emma:interpretation>
              <emma:one-of disjunction-type="recognition" id="oneOf2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1074.5883">-2685 11285 0,'0'-36'0,"36"0"16,1 36-1,-37 36 16,0 0-15,-37 1 0,1-37-1,36 36-15,-36-36 0,0 0 16,-1 36-16,1-36 16,0 36-1,36 1 1,36-37-1,-36 36-15,0 0 32,0 1-17,-73-1 17,-35 0-1,71-72-31,1 36 15,0-36-15,-1-1 16,1 1 0,36 0-16,0-1 15,0 1-15,0 0 16</inkml:trace>
          <inkml:trace contextRef="#ctx0" brushRef="#br0" timeOffset="1739.3045">-3374 11322 0,'0'36'46,"0"0"-30,0 0-16,-37-36 16,37 37-16,0-1 15,-36-36-15,36 36 16,-36-36-16,0 0 31,36-36-31,0 0 16,-37 36-16,37-37 15,-36 37 1,36 37-16,-36-37 16,36 36-16,-37-36 15,1 36-15,0-36 16,36-36 31,0 0-32,-36 36 1,-1 0 0,37-37-1,-36 37-15,0 0 16,-1 0 0,1 37-1,36-1-15,0 0 16,-36 1-1,36-1-15,0 0 16,0 0-16,0 1 16,0-1-1,-36-36-15,36 36 0,0 1 16,-37-37-16,37 36 0,0 0 16,0 0-1,-36-36-15,36 37 16</inkml:trace>
          <inkml:trace contextRef="#ctx0" brushRef="#br0" timeOffset="1920.0858">-4173 12301 0,'37'0'15,"-1"0"-15,0 0 16,37 0-16,-37-36 0,0 36 15,1 0-15,35-36 0,-35 36 16,-1-37-16,0 37 0,37 0 16,-37-36-16</inkml:trace>
          <inkml:trace contextRef="#ctx0" brushRef="#br0" timeOffset="2190.794">-3810 11068 0,'0'-37'15,"-36"37"32</inkml:trace>
        </inkml:traceGroup>
      </inkml:traceGroup>
    </inkml:traceGroup>
    <inkml:traceGroup>
      <inkml:annotationXML>
        <emma:emma xmlns:emma="http://www.w3.org/2003/04/emma" version="1.0">
          <emma:interpretation id="{76D6930E-66CB-43E1-BC24-83B8B883BE9A}" emma:medium="tactile" emma:mode="ink">
            <msink:context xmlns:msink="http://schemas.microsoft.com/ink/2010/main" type="paragraph" rotatedBoundingBox="30907,15464 14442,15937 14406,14685 30871,1421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36BA74E-5623-4EE6-9EFE-2DEB6FEAB2E5}" emma:medium="tactile" emma:mode="ink">
              <msink:context xmlns:msink="http://schemas.microsoft.com/ink/2010/main" type="inkBullet" rotatedBoundingBox="30903,15327 29910,15356 29878,14240 30871,14211"/>
            </emma:interpretation>
          </emma:emma>
        </inkml:annotationXML>
        <inkml:trace contextRef="#ctx0" brushRef="#br0" timeOffset="-19623.6621">1162 9253 0,'0'-36'63,"-36"36"-17,36 36-14,0 1-17,-36-37-15,36 36 16,-36-36-16,36 36 16,-37-36-16,1 0 15,0 0 1,-1 0-16,37-36 15,-36 0 1,36-1 0,0 1-1,-36 0-15,36 72 47,0 0-31,36-36-16,-36 37 15,0-1-15,0 0 16,0 0-16,0 1 0,0-1 16,36 0-16,-36 1 0,0-1 15,0 0-15,0 0 16,0 1-16,0-1 16,0 0 15</inkml:trace>
        <inkml:trace contextRef="#ctx0" brushRef="#br0" timeOffset="-18659.7253">1054 9798 0,'-37'36'47,"1"-36"-32,0 0-15,-1 0 16,1 0-16,0 0 16,0 0-16,-1 0 15,1 0-15,0-36 16,-1-1-16,37 1 15,-36 36-15,36-36 0,-36-1 16,36 1-16,0 0 16,0 0-16,0-1 0,0 1 15,0 0-15,0-1 0,0 1 16,0 0-16,0 0 16,0-1-16,36 1 0,-36 0 15,36-1-15,1 1 16,-37 0-1,36 36-15,-36-36 0,36 36 16,1-37-16,-1 37 16,-36-36-16,36 36 0,0 0 15,1-36-15,-1 36 16,145-37 31,-144 37-47,-1 0 15,0 0-15,1 0 16,-1 0 0,-36 37-1,36-37-15,-36 36 16,36-36-16,-36 36 0,37 1 16,-37-1-1,36-36-15,-36 36 0,36-36 16,-36 36-16,37 1 15,-37-1 1,0 0-16,0 1 16,0-1-1,0 0-15,0 0 16,0 1-16,0-1 0,-37 0 16,37 1-16,0-1 15,-36 0-15,36 0 16,-36 1-16,36-1 15,-37-36-15,37 36 0,-36-36 16,36 37-16,-36-37 0,36 36 16,-36-36-16,-1 36 15,1 0-15,0-36 16,36 37-16,-37-37 16,1 0-16,36 36 15,-36-36-15,0 0 0,-1 0 16,1 0-16,0 0 15,-1 0 1,1 36-16,0-36 16</inkml:trace>
      </inkml:traceGroup>
      <inkml:traceGroup>
        <inkml:annotationXML>
          <emma:emma xmlns:emma="http://www.w3.org/2003/04/emma" version="1.0">
            <emma:interpretation id="{12DBE2C9-D40C-49E2-A31F-879AC558F0AC}" emma:medium="tactile" emma:mode="ink">
              <msink:context xmlns:msink="http://schemas.microsoft.com/ink/2010/main" type="line" rotatedBoundingBox="29478,15505 14442,15937 14409,14803 29446,14371"/>
            </emma:interpretation>
          </emma:emma>
        </inkml:annotationXML>
        <inkml:traceGroup>
          <inkml:annotationXML>
            <emma:emma xmlns:emma="http://www.w3.org/2003/04/emma" version="1.0">
              <emma:interpretation id="{5B0385FB-C430-4B08-8E87-23734D868B56}" emma:medium="tactile" emma:mode="ink">
                <msink:context xmlns:msink="http://schemas.microsoft.com/ink/2010/main" type="inkWord" rotatedBoundingBox="29474,15337 26424,15425 26405,14749 29454,14661"/>
              </emma:interpretation>
              <emma:one-of disjunction-type="recognition" id="oneOf3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0" timeOffset="-16889.6781">-725 9798 0,'-37'0'16,"37"-37"-16,0 1 15,0 0 1,0-1-1,0 1-15,37 36 0,-37-36 16,36 0-16,-36-1 16,36 37-16,0-36 0,1 36 15,-37 36 32,36-36-31,-36 37-16,0-1 15,-36-36 1,36 36-16,-37 0 16,1 1-1,0-1-15,0-36 16,-1 36-16,1-36 16,0 0-1,36-36-15,-37 0 16,37-1-1,-36 37 17,0 37-17,0-1-15,-1-36 16,37 36-16,-36-36 16,-73 73 15,37-73-31,35 36 0,1-36 15,0-36-15,-1 36 16,37-36-16,-36 36 16,36-37-16,0 1 15,36 0-15,-36-1 16,37 37-16,-1 0 31,-36 37-15,36-1-1,-36 0-15,0 1 16,0-1-16,-36 0 16,36 0-16,-36-36 15,36 37-15,-37-1 0,1 0 16,0-36-16,0 37 16,-1-37-16,1 0 15</inkml:trace>
          <inkml:trace contextRef="#ctx0" brushRef="#br0" timeOffset="-16655.8358">-1633 9761 0,'0'-36'16,"0"0"0,37 36-1,-37 36 1,-37-36-1,37 36-15,0 1 16,-36-37-16,36 36 0,-36 0 0,0 0 16,-1 1-1,1-1 1,0-36 0,-1 0-16</inkml:trace>
          <inkml:trace contextRef="#ctx0" brushRef="#br0" timeOffset="-16196.3777">-1923 9616 0,'0'-36'0,"0"0"16,36 36-16,-36-37 31,0 74 0,0-1-15,0 0-16,0 0 15,0 1 1,-36-37-16,36 36 0,0 0 16,-36-36-16,0 37 15,-1-1-15,1-36 16,0 0-16,-1 0 0,1 36 15,-36-36-15,35 0 0,1 0 16,-37 0-16,37 0 16,-36 0-16,35 0 0,-35 0 15,35 0-15,1 0 0,0 0 16,0-36-16,-1 36 0,1 0 16,36-36-16,-36 36 0,36-37 31,-37 37-16</inkml:trace>
          <inkml:trace contextRef="#ctx0" brushRef="#br0" timeOffset="-15790.2506">-2503 9435 0,'36'0'62,"0"0"-46,0 0-1,1 0-15,-1 0 16,0 0 15,-36-37-15,37 37-1,-1 0 1,0 0 0,0 0 15</inkml:trace>
          <inkml:trace contextRef="#ctx0" brushRef="#br0" timeOffset="-17948.549">-71 9544 0,'0'-37'16,"36"37"46,0 37-46,1-37-1,-1 36 1,0-36-16,-36 36 0,36 0 16,-36 1-1,0-1 1,-36 0-16,0 1 16,0-37-1,-1 36-15,1-36 16,36 36-16,-36-36 0,-1 0 15,37 36-15,-36-36 0,0 0 16</inkml:trace>
          <inkml:trace contextRef="#ctx0" brushRef="#br0" timeOffset="-17714.3028">-180 9761 0,'0'-36'16,"-36"36"15,-1 0-15,1 36-16,0 1 16,-1-37-16,1 36 15,0-36-15,36 36 0,-36-36 16,-1 36-16,1 1 15,0-37 1,36 36-16</inkml:trace>
        </inkml:traceGroup>
        <inkml:traceGroup>
          <inkml:annotationXML>
            <emma:emma xmlns:emma="http://www.w3.org/2003/04/emma" version="1.0">
              <emma:interpretation id="{0D81FBBF-E74D-4A59-ADEC-D04B0D98D40B}" emma:medium="tactile" emma:mode="ink">
                <msink:context xmlns:msink="http://schemas.microsoft.com/ink/2010/main" type="inkWord" rotatedBoundingBox="26097,15345 24353,15395 24334,14720 26077,14670"/>
              </emma:interpretation>
              <emma:one-of disjunction-type="recognition" id="oneOf4">
                <emma:interpretation id="interp8" emma:lang="" emma:confidence="1">
                  <emma:literal/>
                </emma:interpretation>
              </emma:one-of>
            </emma:emma>
          </inkml:annotationXML>
          <inkml:trace contextRef="#ctx0" brushRef="#br0" timeOffset="-14243.8278">-3229 9725 0,'-36'0'16,"36"-36"0,0-1 30,0 1-14,-37 36-32,37 36 62,0 1-62,0-1 16,0 0-1,0 1-15,0-1 16,0 0-16,-36-36 0,36 36 16,-36 1-16,-1-37 15,1 0-15,0 0 16,36-37 0,-36 37-16,36-36 0,0 0 15,0 0 1,0-1-1,0 74-15,-37-37 16,37 36-16,-36 0 16,0 0-16,-1 1 15,1-1 1,0-36-16,36-36 31,0-1-15,0 1-1,0 0 1,-36 36 0,-1 0-1,1 0-15,36 36 16,-36-36-16,-1 0 0,1 36 16,0-36-16,0 0 15,-1 0-15,1 37 16,36-74-1,0 1-15,0 0 16,0 0 0,0-1-16,0 1 15,0-37-15,0 37 0,0 0 16,0 0-16,0-1 0,0 1 16,0 0-16,0-1 0,0 1 15,0 72 1,0 1-1</inkml:trace>
          <inkml:trace contextRef="#ctx0" brushRef="#br0" timeOffset="-13949.341">-4427 9689 0,'0'-37'16,"0"1"-16,0 0 15,0 0 1,37 72 31,-37 0-47,36 0 16,-36 1-16,0-1 15,0 0-15,0 1 0,0-1 0,0 0 16,-36 0-16,-1 1 15,1-37-15,36 36 0,-36-36 16,0 36-16,-1-36 0,1 0 16,36 37-16,-36-37 0</inkml:trace>
          <inkml:trace contextRef="#ctx0" brushRef="#br0" timeOffset="-13643.9585">-4862 9834 0,'0'36'0,"0"0"16,36-36 15,1 0-15,-37-36-16,36 36 15,-36-36-15,0 0 16,-36-1 0,-1 37-1,1 0 1,36 37-16,-36-37 0,-1 36 16,1-36-1</inkml:trace>
        </inkml:traceGroup>
        <inkml:traceGroup>
          <inkml:annotationXML>
            <emma:emma xmlns:emma="http://www.w3.org/2003/04/emma" version="1.0">
              <emma:interpretation id="{E898C63B-2626-4913-807D-1CFD3A2B06DD}" emma:medium="tactile" emma:mode="ink">
                <msink:context xmlns:msink="http://schemas.microsoft.com/ink/2010/main" type="inkWord" rotatedBoundingBox="24185,15435 21630,15509 21604,14615 24159,14541"/>
              </emma:interpretation>
              <emma:one-of disjunction-type="recognition" id="oneOf5">
                <emma:interpretation id="interp9" emma:lang="" emma:confidence="1">
                  <emma:literal/>
                </emma:interpretation>
              </emma:one-of>
            </emma:emma>
          </inkml:annotationXML>
          <inkml:trace contextRef="#ctx0" brushRef="#br0" timeOffset="-12384.5442">-5624 9544 0,'36'0'16,"1"-37"-16,35 37 15,-36 0-15,1-36 0,-1 36 16,0 0-16,1-36 0,-1 36 16,0 0-16,0 0 0,1 0 15</inkml:trace>
          <inkml:trace contextRef="#ctx0" brushRef="#br0" timeOffset="-12657.4429">-5225 9725 0,'36'0'32,"-36"36"-32,0 1 31,-36-37-31,36 36 16,0 0-16,-36 0 15,36 1-15,-36-37 16,-1 0-16,1 0 15,0-37 1,36 1 15,-37 36-31,1 36 32,-36 37-17,35-37-15,1 1 16,0-37 15,-1-37 0,1 37-31,36-36 16,-36 36-16,36-36 16,0-1-1,0 1-15,0 0 16,0 72 15,0 0-15,0 1-1,0-1-15,0 0 16,-36-36-16,36 37 0,-37-1 16,1 0-1,0-36 1,-1 0-1,1 0 1,36-36 0,0 0-1,0-1 1,-36 37 0,36-36-16,0 0 15,0-1-15,0 1 16,0 0-1,0 0 1,0-1 0,0 74 46,-36-1-46,-1 0-16,37 0 15,-36-36-15,0 37 16,-1-1-16,1-36 0,0 36 16,0-36-16,-1 37 0,1-37 15,0 0-15,-37 36 0,37-36 16,0 0-16,36-36 16</inkml:trace>
          <inkml:trace contextRef="#ctx0" brushRef="#br0" timeOffset="-12195.6436">-5406 9253 0,'0'-36'31,"-37"36"0,37 36 0</inkml:trace>
          <inkml:trace contextRef="#ctx0" brushRef="#br0" timeOffset="-11152.8332">-6676 9507 0,'0'37'63,"0"-1"-47,0 0-16,0 0 15,0 1 1,0-1-16,0 0 0,-37 1 15,37-1 1,-36 0-16,36 0 0,-36 1 16,0-37-16,36 36 0,-37 0 15,1 1-15,0-37 0,-37 36 16,37 0-16,0-36 0,-37 36 0,37-36 16,-37 0-16,37 0 15,0 0-15,-37 0 0,37 0 16,-1 0-16,-35 0 0,36-36 15,-1 0-15,1 0 16,0-1-16,36 1 0,0 0 16,0-1-16,0 1 15,0 0-15,0 0 0,0-1 16,36 1-16,0 0 0,1-1 16,-1 1-16</inkml:trace>
          <inkml:trace contextRef="#ctx0" brushRef="#br0" timeOffset="-10811.2312">-7257 9725 0,'0'36'15,"0"1"-15,0-74 47,36 1-31,-36 0 15,-36 36-15,0 36-1,36 0-15</inkml:trace>
        </inkml:traceGroup>
        <inkml:traceGroup>
          <inkml:annotationXML>
            <emma:emma xmlns:emma="http://www.w3.org/2003/04/emma" version="1.0">
              <emma:interpretation id="{D1D15570-336E-40B2-8237-73CC6BD69D35}" emma:medium="tactile" emma:mode="ink">
                <msink:context xmlns:msink="http://schemas.microsoft.com/ink/2010/main" type="inkWord" rotatedBoundingBox="21384,15567 18549,15649 18526,14828 21360,14746"/>
              </emma:interpretation>
              <emma:one-of disjunction-type="recognition" id="oneOf6">
                <emma:interpretation id="interp10" emma:lang="" emma:confidence="1">
                  <emma:literal/>
                </emma:interpretation>
              </emma:one-of>
            </emma:emma>
          </inkml:annotationXML>
          <inkml:trace contextRef="#ctx0" brushRef="#br0" timeOffset="-8724.2386">-7983 9616 0,'-36'0'31,"0"0"-15,0 0-16,36 36 0,-37 1 15,1-1 1,36 0-16,0 1 16,36-37-1,1 0 1,-1 0-16,0 0 15,0 0-15,1 0 16,-37 36 15,-37 0-15,1-36 0,36 36-16,-36-36 15,0 0-15,-1 37 0,1-1 16,0-36-1,-1 0-15,1 0 16,0 0-16,0 0 16,-1 0-1,37-36-15,0-1 16,-36 1 0,36 0-1,-36 0-15,36-1 16,-37 74 46,37-1-62,-36-36 0,36 36 16,0 0-16,-36 1 0,0-1 16,36 0-16,-37-36 15,37 37-15,0-1 0,-36-36 16,36 36-16,-36 0 15,-1-36-15</inkml:trace>
          <inkml:trace contextRef="#ctx0" brushRef="#br0" timeOffset="-8471.8065">-8817 9761 0,'-36'-36'16,"36"72"31,0 1-31,0-1-16,-37 0 15,37 0-15,-36-36 16,36 37-16,-36-1 0,-1-36 15,1 36-15,0-36 0,0 37 16,-1-37-16</inkml:trace>
          <inkml:trace contextRef="#ctx0" brushRef="#br0" timeOffset="-7328.1388">-9507 9798 0,'0'-37'15,"37"37"32,-1 0-31,0 0-16,-36 37 16,37-37-16,-1 0 0,0 36 15,0-36-15,1 0 16,-37 36-16,0 0 31,-37-36-31,1 37 16,0-37-16,0 36 15,-1-36-15,1 0 0,0 0 16,-1 0-16,1 0 0,0 0 16,0 0-16,-1-36 15,37-73 16,37 109-31,-37-36 0,36-1 16,0 37-16,0-36 16,1 36-1,-37-36-15,0 72 32,0 0-17,0 1 1,0-1-1,-37-36-15,37 36 16,0 0-16,-36-36 0,0 37 16,0-1-16,-1-36 15,37 36-15,-36-36 0,0 0 16,-1 0-16,1 0 16,0 0-1,36-36 1,-36 36-16,36-36 15,0-1 1,0 1 0,0 0-1,0 0-15,0-1 16,0 1-16,-37 36 16,37-36-16,0-1 15,0 1-15,0 0 0,0 0 16,0-1-16,0 1 15,-36 36 17,36 36-32</inkml:trace>
          <inkml:trace contextRef="#ctx0" brushRef="#br0" timeOffset="-6624.8324">-10123 9761 0,'0'-36'16,"-37"36"-1,1 0 1,36 36-1,-36-36-15,-1 37 16,37-1-16,-36-36 16,36 36-16,0 0 15,0 1 1,36-37-16,1 0 16,-1 0-1,-36 36-15,36-36 16,-36 36 31,0 1-47,0-1 15,-36-36 1,36 36-16,-36 0 16,-1 1-16,37-1 15,-36-36-15,0 36 0,0-36 16,-1 37-16,1-37 15,0 0 1,-1 0-16,1-37 16,0 37-16,36-36 15,-36 0-15,-1-1 16,1 1 0,36 0-1,-36 36-15,36-36 0,0-1 16,-37 37-16,37-36 15,0 0-15,0-1 16,0 1 0,0 0-16,37 0 31,-37-1-31,36 1 31</inkml:trace>
        </inkml:traceGroup>
        <inkml:traceGroup>
          <inkml:annotationXML>
            <emma:emma xmlns:emma="http://www.w3.org/2003/04/emma" version="1.0">
              <emma:interpretation id="{75535119-635C-449F-B2C3-77F71FF92ED6}" emma:medium="tactile" emma:mode="ink">
                <msink:context xmlns:msink="http://schemas.microsoft.com/ink/2010/main" type="inkWord" rotatedBoundingBox="18305,15611 16264,15670 16237,14751 18278,14692"/>
              </emma:interpretation>
              <emma:one-of disjunction-type="recognition" id="oneOf7">
                <emma:interpretation id="interp11" emma:lang="" emma:confidence="1">
                  <emma:literal/>
                </emma:interpretation>
              </emma:one-of>
            </emma:emma>
          </inkml:annotationXML>
          <inkml:trace contextRef="#ctx0" brushRef="#br0" timeOffset="-4341.8129">-12228 9798 0,'0'-37'0,"0"1"0,0 0 31,0 72-15,0 0 0,0 1-1,0-1-15,-36-36 16,36 36-16,-37 0 0,37 1 15,-36-37-15,0 36 0,0-36 16,-1 36-16,1 1 0,-37-37 16,37 36-16,0-36 0,-363-36 62,362-1-62,37 1 16,37 0 15</inkml:trace>
          <inkml:trace contextRef="#ctx0" brushRef="#br0" timeOffset="-3945.4238">-12736 9507 0,'36'0'31,"1"0"-16,-1 0 1,0 0 0,-36-36-16,36 36 15,1 0-15,-1 0 16,-36-36 0,36 36-16,1 0 15,-1 0 16,-36-37-31,36 37 47</inkml:trace>
          <inkml:trace contextRef="#ctx0" brushRef="#br0" timeOffset="-4900.7199">-11103 9906 0,'-36'0'0,"36"37"0,-37-74 46,37 1-14,37 0-32,-37 0 15,36-1 1,0 1 0,-36 0-16,36 36 15,-36-37-15,0 74 47,0-1-47,0 0 16,-36 1-1,36-1-15,-36 0 16,0-36-16,36 36 0,-37-36 16,1 37-16,0-37 0,-1 0 15,1 0 1,0 0-16,0 0 15,-1-37-15,1 37 16,36-36-16,-36 72 31,36 1-15,0-1 0,-37-36-16,37 36 15,-36-36-15,0 37 16,0-37-16,36 36 15,-37-36-15,1 0 0,0 0 16,-1-36 0,1 36-16,36-37 15,0 1-15,0 0 16,0-1-16,36 37 16,1 0-16,-1 0 15,-36 37 1,36-37-1,-36 36-15,0 0 16,-36 1-16,36-1 16,-36 0-16,-1 0 15,1 1-15,0-1 16,0-36-16,36 36 0,-37-36 16,1 37-16,0-37 15</inkml:trace>
          <inkml:trace contextRef="#ctx0" brushRef="#br0" timeOffset="-4705.9272">-12010 10015 0,'0'-36'16,"0"72"0,-37-36-1,37 37-15,-36-1 16,0 0-16,36 0 15,-36-36-15,36 37 0,-37-37 16,1 36-16,0 0 0,-1-36 16,37 37-16</inkml:trace>
        </inkml:traceGroup>
        <inkml:traceGroup>
          <inkml:annotationXML>
            <emma:emma xmlns:emma="http://www.w3.org/2003/04/emma" version="1.0">
              <emma:interpretation id="{3F1BA306-DF48-488C-A280-A7C5818836B3}" emma:medium="tactile" emma:mode="ink">
                <msink:context xmlns:msink="http://schemas.microsoft.com/ink/2010/main" type="inkWord" rotatedBoundingBox="16054,15890 14442,15937 14410,14834 16022,14787"/>
              </emma:interpretation>
              <emma:one-of disjunction-type="recognition" id="oneOf8">
                <emma:interpretation id="interp12" emma:lang="" emma:confidence="0.5">
                  <emma:literal>is</emma:literal>
                </emma:interpretation>
                <emma:interpretation id="interp13" emma:lang="" emma:confidence="0.5">
                  <emma:literal>. ]</emma:literal>
                </emma:interpretation>
                <emma:interpretation id="interp14" emma:lang="" emma:confidence="0">
                  <emma:literal>. j</emma:literal>
                </emma:interpretation>
                <emma:interpretation id="interp15" emma:lang="" emma:confidence="0">
                  <emma:literal>is:</emma:literal>
                </emma:interpretation>
                <emma:interpretation id="interp16" emma:lang="" emma:confidence="0">
                  <emma:literal>its</emma:literal>
                </emma:interpretation>
              </emma:one-of>
            </emma:emma>
          </inkml:annotationXML>
          <inkml:trace contextRef="#ctx0" brushRef="#br0" timeOffset="-2764.7871">-13716 9761 0,'0'37'0,"0"-1"15,-36 0 1,36 0 0,-73 1 15,73-1-31,-36-36 16,0 36-1,0-36 16,-1 37-31,1-37 16,36 36-16,-36-36 16,-1 36-16,1 0 15,0-36-15,0 37 0,-1-37 16,-35 36-16,35-36 0,1 36 16,0-36-16,0 0 15,-1 0-15</inkml:trace>
          <inkml:trace contextRef="#ctx0" brushRef="#br0" timeOffset="-2584.2477">-13933 9580 0,'36'-36'16,"-36"-1"-16,36 37 15,-36-36-15,-36 72 47</inkml:trace>
          <inkml:trace contextRef="#ctx0" brushRef="#br0" timeOffset="-2095.0162">-14514 9761 0,'-36'-36'16,"36"0"-16,0-1 16,36 1-16,0 0 15,1 36-15,-37-36 0,36 36 16,0-37-16,0 37 0,1 0 15,-1 0-15,0 0 16,1 0-16,-1 37 16,-36-1-16,36-36 15,-36 36-15,0 0 0,0 1 16,-36-1 0,0-36-16,36 36 0,-37-36 15,1 37-15,-37-1 0,37-36 16,0 36-16,0-36 0,-37 36 15,37 1-15,-1-1 0,1-36 16,0 36-16,0 1 0,-1-1 16,1 0-16,0 37 0,36-37 15,-37 0-15,37 37 0,-36-37 16,36 0-16,0 1 0,0-1 16,0 0-16,0 1 0,36-37 15,-36 36-15,37-36 0,-1 0 16,0 0-16,1 0 15,-1 0-15,0 0 0,0 0 16</inkml:trace>
          <inkml:trace contextRef="#ctx0" brushRef="#br0" timeOffset="-1480.2722">-14296 10560 0,'36'0'16,"0"0"0,-36-37-1,37 37-15,-37-36 47,-37 36-47,37 36 16,-36-36-1</inkml:trace>
          <inkml:trace contextRef="#ctx0" brushRef="#br0" timeOffset="-3565.3671">-13353 10052 0,'0'-37'16,"0"1"0,0 0 15,36 36-31,-36 36 16,37-36-1,-37 36-15,0 1 16,-37-37-16,37 36 15,-36 0-15,0 0 16,0-36-16,36 37 16,-37-37-16,37 36 15,-36-36-15</inkml:trace>
          <inkml:trace contextRef="#ctx0" brushRef="#br0" timeOffset="-3084.9205">-13462 9798 0,'37'0'47,"-37"-37"-47,36 37 15,-36-36 1,36 36-16,-36-36 16,-36 36-1,0 0 1,36 36-16,-37-36 16,37 36-16,-36-36 0,0 0 15,36 37-15,-37-37 0,1 36 16,0-36-1,0 0 1,36-36 0,-37-1-1,37 1 1,-36 0 0,0 36-1,-1 36 1,1-36-1,36 36 1,-36 1-16</inkml:trace>
        </inkml:traceGroup>
      </inkml:traceGroup>
    </inkml:traceGroup>
    <inkml:traceGroup>
      <inkml:annotationXML>
        <emma:emma xmlns:emma="http://www.w3.org/2003/04/emma" version="1.0">
          <emma:interpretation id="{1243CD71-3BDE-443C-9CE1-55B72F405208}" emma:medium="tactile" emma:mode="ink">
            <msink:context xmlns:msink="http://schemas.microsoft.com/ink/2010/main" type="paragraph" rotatedBoundingBox="29416,13510 15029,13802 14989,11822 29376,1152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FD2325C4-1085-44E1-81FD-07C73D20085C}" emma:medium="tactile" emma:mode="ink">
              <msink:context xmlns:msink="http://schemas.microsoft.com/ink/2010/main" type="line" rotatedBoundingBox="29416,13510 15029,13802 14989,11822 29376,11529"/>
            </emma:interpretation>
          </emma:emma>
        </inkml:annotationXML>
        <inkml:traceGroup>
          <inkml:annotationXML>
            <emma:emma xmlns:emma="http://www.w3.org/2003/04/emma" version="1.0">
              <emma:interpretation id="{F1C01A22-9EE1-4B45-8F1F-39C78F227F3E}" emma:medium="tactile" emma:mode="ink">
                <msink:context xmlns:msink="http://schemas.microsoft.com/ink/2010/main" type="inkWord" rotatedBoundingBox="29410,13237 28459,13257 28439,12282 29390,12263"/>
              </emma:interpretation>
              <emma:one-of disjunction-type="recognition" id="oneOf9">
                <emma:interpretation id="interp17" emma:lang="" emma:confidence="1">
                  <emma:literal/>
                </emma:interpretation>
              </emma:one-of>
            </emma:emma>
          </inkml:annotationXML>
          <inkml:trace contextRef="#ctx0" brushRef="#br1" timeOffset="-96195.2201">73 6967 0,'0'-36'15,"-36"36"126,36 36-141,0 1 16,0-1-1,0 0-15,-37-36 16,37 36-16,-36-36 16,36 37-16,-36-37 15,-1 0-15,1 0 31,36-37-31,0 1 16,0 0 0,-36 36 77,36 36-77,0 0 15,-36-36-31,-1 0 16,1 0 0,36-36 15,0 0-16,0 72 32,-36-36-47,36 36 16,-37-36-16,1 0 31,36-36 0,0 0-15,0 0 0,0 72 31,0 0-32,0 0-15,0 1 16,0-1-16,0 0 0,-36-36 15,36 37-15,0-1 16,-36 0-16,-1 0 16,1-36-16,0 37 0,-1-37 0,1 36 15,0-36-15,0 0 16,-1 0-16,1-36 16,0-1-1,-1 1-15,37 0 16,0 0-16,0-1 15,0 1-15,0 0 16,37-1-16,-37 1 16,36 36-16,-36-36 0,36 36 15</inkml:trace>
          <inkml:trace contextRef="#ctx0" brushRef="#br1" timeOffset="-95863.9832">-326 7584 0,'-37'0'16,"74"0"-1,-37 36-15,36-36 16,0 0-16,1 0 16,-1 0-16,0 0 0,0-36 15,1 36-15,-1 0 0,0 0 16,1 0-16,-1 0 0</inkml:trace>
          <inkml:trace contextRef="#ctx0" brushRef="#br1" timeOffset="-95629.3553">-290 7874 0,'0'37'15,"36"-37"1,1 0 0,-37-37-1,36 1 48</inkml:trace>
        </inkml:traceGroup>
        <inkml:traceGroup>
          <inkml:annotationXML>
            <emma:emma xmlns:emma="http://www.w3.org/2003/04/emma" version="1.0">
              <emma:interpretation id="{5CD490BA-F137-4140-9549-A5A3870823C3}" emma:medium="tactile" emma:mode="ink">
                <msink:context xmlns:msink="http://schemas.microsoft.com/ink/2010/main" type="inkWord" rotatedBoundingBox="28169,13038 25510,13092 25498,12464 28156,12410"/>
              </emma:interpretation>
              <emma:one-of disjunction-type="recognition" id="oneOf10">
                <emma:interpretation id="interp18" emma:lang="" emma:confidence="1">
                  <emma:literal/>
                </emma:interpretation>
              </emma:one-of>
            </emma:emma>
          </inkml:annotationXML>
          <inkml:trace contextRef="#ctx0" brushRef="#br1" timeOffset="-94236.332">-1342 7512 0,'0'-37'0,"0"1"31,0 0-15,0-1-1,0 1-15,0 0 16,36 36-16,-36-36 16,0-1-16,36 37 0,-36-36 15,37 36-15,-37-36 0,36 36 16,0 0-16,-36-37 15,0 74 1,0-1 0,0 0-16,0 1 15,-36-37-15,36 36 16,0 0-16,-36-36 0,-1 36 16,1-36-16,0 37 15,-1-37-15,1 0 16,0 0-16,0 0 15,36-37-15,-37 37 16,37-36-16,0 0 16,0 0-16,-36 36 15,36 36 17,-36 0-32,36 0 15,-37-36-15,37 37 16,-36-1-16,0-36 0,36 36 15,-36-36-15,-1 0 0,1 37 16,0-37-16,-1 0 16,1 0-16,0 0 15,0 0-15,36-37 16,0 1-16,0 0 16,0-1-1,0 1-15,36 36 16,-36-36-16,36 36 15,0 0 1,-36 36-16,0 0 16,0 1-16,0-1 15,-36 0-15,0 1 16,36-1-16,-36-36 0,-1 36 16,1 0-16,0-36 0,-1 37 15,1-37-15,0 36 0,-37 0 16</inkml:trace>
          <inkml:trace contextRef="#ctx0" brushRef="#br1" timeOffset="-94032.3703">-2249 7403 0,'36'-37'0,"-72"37"31,36 37-31,-37-1 16,1 0-16,0 1 16,-1-1-16,1-36 15,0 36-15,0 0 0,-1 1 16,1-37-16,0 36 16</inkml:trace>
          <inkml:trace contextRef="#ctx0" brushRef="#br1" timeOffset="-93667.6027">-2503 7330 0,'36'0'16,"-36"-36"-16,0 72 62,-36-36-46,36 36-16,0 1 16,-37-37-16,37 36 15,-36-36-15,0 36 0,-1 1 16,-35-37-16,36 36 16,-37-36-16,37 0 0,-37 36 15,1-36-15,-1 36 0,0-36 16,1 37-16,-1-37 0,1 0 15,-1 0-15,-36 0 0,-36 0 32,109 0-32,0 0 0,36-37 15,-37 37-15,37-36 16,0 0 0</inkml:trace>
          <inkml:trace contextRef="#ctx0" brushRef="#br1" timeOffset="-93256.1177">-3229 7185 0,'0'36'15,"0"1"1,36-37 15,0 0-31,1 0 16,-1 0-1,0-37-15,1 37 16,-1-36-16,0 36 0,-36-36 16,36 36-16,1-37 15,-37 74 48</inkml:trace>
        </inkml:traceGroup>
        <inkml:traceGroup>
          <inkml:annotationXML>
            <emma:emma xmlns:emma="http://www.w3.org/2003/04/emma" version="1.0">
              <emma:interpretation id="{EE62448B-7EAF-471B-A71C-CC2265AB6996}" emma:medium="tactile" emma:mode="ink">
                <msink:context xmlns:msink="http://schemas.microsoft.com/ink/2010/main" type="inkWord" rotatedBoundingBox="25236,13595 21126,13678 21090,11950 25201,11866"/>
              </emma:interpretation>
              <emma:one-of disjunction-type="recognition" id="oneOf11">
                <emma:interpretation id="interp19" emma:lang="" emma:confidence="1">
                  <emma:literal/>
                </emma:interpretation>
              </emma:one-of>
            </emma:emma>
          </inkml:annotationXML>
          <inkml:trace contextRef="#ctx0" brushRef="#br1" timeOffset="-92165.9117">-4681 7512 0,'-36'0'16,"72"0"31,-36-37-47,37 1 16,-37 0-1,0-1 1,-37 37-16,37 37 15,-36-37-15,0 36 0,0-36 16,-1 36-16,1-36 0,0 37 16,-1-1-16,1-36 15,0 0-15,36 36 16,-36-36-16,36-36 16,0 0-1,-37 36-15,37-37 0,0 1 16,-109-73 15,73 109-31,0 36 16,0 1-1,-1-1 1</inkml:trace>
          <inkml:trace contextRef="#ctx0" brushRef="#br1" timeOffset="-91840.2436">-5043 7475 0,'0'37'16,"-37"-1"-1,1-36-15,36 36 16,-36-36-16,-1 0 0,1 0 16,0 36-16,0-36 15,-1 0 1,37-36-16,-36 36 15,0 0 1,-1 0 0,1 0-1,36 36-15,-36-36 16,0 37-16,-1-1 16,1-36-16,0 36 0,36 1 15,-37-37-15,1 36 0,0-36 16,0 36-16,-1-36 15,1 0 1</inkml:trace>
          <inkml:trace contextRef="#ctx0" brushRef="#br1" timeOffset="-91595.7996">-5225 6967 0,'36'-36'16,"-36"0"15</inkml:trace>
          <inkml:trace contextRef="#ctx0" brushRef="#br1" timeOffset="-91084.5787">-6205 7475 0,'-36'-36'0,"36"0"16,0-1 0,36 1-16,1 36 15,-37-36-15,36 36 0,0-36 16,1 36-16,-1 0 15,0 0-15,0 0 0,1 0 16,-1 36-16,0-36 16,-36 36-16,37-36 0,-37 36 15,0 1-15,0-1 16,-37-36-16,1 0 16,36 36-16,-36-36 0,-1 37 15,1-37-15,0 36 0,0-36 16,-1 36-16,1 0 0,-37-36 15,37 37-15,-36-1 16,-1 0-16,0-36 0,37 37 0,-36-1 16,-1 0-16,37 37 15,-1-37-15,1 0 0,0 1 16,36 35-16,-36-36 0,36 1 0,0-1 16,36 0-16,0-36 0,-36 37 15,36-37-15,1 36 0,35-36 16,-35 0-16,-1 0 0,0 0 15,37 0-15,-37-36 0,0 36 16,1 0-16,-1-37 0</inkml:trace>
          <inkml:trace contextRef="#ctx0" brushRef="#br1" timeOffset="-90831.632">-6205 8092 0,'37'0'15,"-37"-36"48,0 72-16</inkml:trace>
          <inkml:trace contextRef="#ctx0" brushRef="#br1" timeOffset="-92588.3092">-4136 7366 0,'-37'37'0,"1"-37"15,36-37 16,36 1 1,1 36-17,-1 0 1,-36 36-16,0 1 16,-36-37-16,-1 36 15,37 0-15,-36 1 0,-36-1 16,35-36-16,1 36 0,0 0 15,-1 1-15,1-37 0,0 36 16,0-36-16,-1 0 0,1 0 16</inkml:trace>
          <inkml:trace contextRef="#ctx0" brushRef="#br1" timeOffset="-89716.9647">-6531 7294 0,'-36'0'16,"-1"0"0,1 0-1,36 36 1,0 0 0,-36-36-16,36 37 0,0-1 15,0 0-15,0 1 16,0-1 15,-37 0-31,1-36 16,0 0-1,36-36-15,-36 36 16,36-36-16,-37 36 16,37 36-1,0 0 1,-36-36-1,36 36-15,-36-36 16,-1 37 0,37-74-1,-36 37 1,0 0 0,0 0-1,36 37 1,-37-1-16,37 0 15,0 1 1,-36-37 0,36 36-16,0-72 31,-36 36-15,36-37-16,-37 37 15,37-36-15,-36 36 0,0 0 16,0 0-1,-1 0 1,1 0 0,36 36-16,-36-36 0,36 37 15,-37-37-15,37 36 0,-36 0 16,0 0-16,0 1 16,-1-1-1,37 0-15,-36-36 0,0 37 16,-1-37-16,1 36 15,36-72 1</inkml:trace>
          <inkml:trace contextRef="#ctx0" brushRef="#br1" timeOffset="-89213.2393">-5805 6568 0,'0'36'16,"-37"-36"0,37 37-16,-36-37 0,0 36 15,-1 0-15,-35-36 0,36 37 16,-37-1-16,0 0 0,1-36 16,36 36-16,-37 1 0,37-37 15,-37 36-15,37-36 0,0 36 16,-1-36-16,-35 37 15,72-1 1</inkml:trace>
          <inkml:trace contextRef="#ctx0" brushRef="#br1" timeOffset="-88601.2494">-7729 7620 0,'-36'0'31,"36"37"-15,-36-37-16,0 36 15,-1 0-15,1 1 16,0-37-16,-1 36 0,1 0 16,0 0-1,0-36-15,-1 37 0,1-37 16,0 36-16</inkml:trace>
          <inkml:trace contextRef="#ctx0" brushRef="#br1" timeOffset="-88211.6944">-7946 7149 0,'0'-37'47,"0"74"-16,-37-37-31,37 36 16,0 0-16,-36 1 0,36-1 16,0 0-16,0 0 0,-36 1 15,36-1-15,0 0 16,-36 1-16,-1-1 15,37 0-15,-36-36 16</inkml:trace>
        </inkml:traceGroup>
        <inkml:traceGroup>
          <inkml:annotationXML>
            <emma:emma xmlns:emma="http://www.w3.org/2003/04/emma" version="1.0">
              <emma:interpretation id="{F2604E8E-6FC2-4770-B674-B103CBEE982F}" emma:medium="tactile" emma:mode="ink">
                <msink:context xmlns:msink="http://schemas.microsoft.com/ink/2010/main" type="inkWord" rotatedBoundingBox="20834,13340 20211,13352 20200,12855 20824,12842"/>
              </emma:interpretation>
              <emma:one-of disjunction-type="recognition" id="oneOf12">
                <emma:interpretation id="interp20" emma:lang="" emma:confidence="1">
                  <emma:literal/>
                </emma:interpretation>
              </emma:one-of>
            </emma:emma>
          </inkml:annotationXML>
          <inkml:trace contextRef="#ctx0" brushRef="#br1" timeOffset="-87715.3651">-8599 7548 0,'0'-36'16,"0"72"46,36-36-62,-36 36 16,36-36-16,-36 36 16,36-36-16,-36 37 15,0-1 1,0 0-16,0 1 16,-36-37-16,36 36 0,-36 0 15,0-36-15,36 36 0,-37-36 16,1 37-16,-37-1 31</inkml:trace>
          <inkml:trace contextRef="#ctx0" brushRef="#br1" timeOffset="-87448.5977">-8817 7729 0,'0'-36'16,"0"72"-1,-36-36-15,36 37 16,-37-1-16,1 0 16,36 0-1,-36-36-15,36 37 0,-37-37 16,37 36-16,-36-36 15,36 36-15,-36-36 16,0 37-16</inkml:trace>
        </inkml:traceGroup>
        <inkml:traceGroup>
          <inkml:annotationXML>
            <emma:emma xmlns:emma="http://www.w3.org/2003/04/emma" version="1.0">
              <emma:interpretation id="{C4BEDF93-392C-4C2E-BD56-3FD67A8B8143}" emma:medium="tactile" emma:mode="ink">
                <msink:context xmlns:msink="http://schemas.microsoft.com/ink/2010/main" type="inkWord" rotatedBoundingBox="19687,13297 18728,13317 18707,12283 19666,12264"/>
              </emma:interpretation>
              <emma:one-of disjunction-type="recognition" id="oneOf13">
                <emma:interpretation id="interp21" emma:lang="" emma:confidence="1">
                  <emma:literal/>
                </emma:interpretation>
              </emma:one-of>
            </emma:emma>
          </inkml:annotationXML>
          <inkml:trace contextRef="#ctx0" brushRef="#br1" timeOffset="-85760.7738">-10595 7657 0,'0'-37'47,"0"74"15,0-1-62,36-36 16,-36 36-16,0 1 0,0-1 15,0 0-15,0 0 16,36-36-16,-36 37 16,0-1-16,0 0 46,0-72-30,0 0 0,0-1-1,0 1 1,0 0-16,37 0 0,-37-1 16,0 1-16,0 0 15,36 36-15,-36-37 16,0 1-16,0 0 0,0 0 15,36 36 1,-36-37-16,0 1 0,0 0 16,0-1-16,0 1 15,0 0-15,0 0 16,0-1 0,0 1-1,0 0 1,0-1 15,37 37 0,-37-36-15,0 0 46,36 36-30,0-36-1,0 36-31,1 0 16,-1 0-1,-36-37-15,36 37 16,1 0-16,-1 0 15,0 0 1,0 0-16,1 0 16,-1 0-1,0 0-15,1 0 16,-1 0 0,0 0-16,0 0 15,1 0 1,-1 0-1,0 0 1,-36-36 15,0 72 16</inkml:trace>
          <inkml:trace contextRef="#ctx0" brushRef="#br1" timeOffset="-85015.48">-9942 7475 0,'36'-36'15,"-36"0"1,0-1 0,-36 74 15,0-37-15,36 36-16,0 0 15,0 1 1,0-1-1,36-36-15,0 0 16,1 0 0,-1-36-16,0-1 15,0 37-15,1 0 16,-37-36-16,36 36 0,-36-36 16,36 36-1,-36 36 48,-36 0-63,36 1 15,-36-37-15,36 36 0,-37-36 16,37 36-16,-36-36 0,36 36 16,-36 1-16,36-1 15,-36-36-15,-1 36 16,1 37-16,0-37 15,36 0-15,-37-36 0,37 37 16,-36-37-16</inkml:trace>
        </inkml:traceGroup>
        <inkml:traceGroup>
          <inkml:annotationXML>
            <emma:emma xmlns:emma="http://www.w3.org/2003/04/emma" version="1.0">
              <emma:interpretation id="{EBF87B9B-D4CD-422D-816F-838F05BEC947}" emma:medium="tactile" emma:mode="ink">
                <msink:context xmlns:msink="http://schemas.microsoft.com/ink/2010/main" type="inkWord" rotatedBoundingBox="18412,13651 15027,13720 14989,11822 18373,11753"/>
              </emma:interpretation>
              <emma:one-of disjunction-type="recognition" id="oneOf14">
                <emma:interpretation id="interp22" emma:lang="" emma:confidence="1">
                  <emma:literal/>
                </emma:interpretation>
              </emma:one-of>
            </emma:emma>
          </inkml:annotationXML>
          <inkml:trace contextRef="#ctx0" brushRef="#br1" timeOffset="-83836.6767">-11139 7802 0,'0'-36'15,"0"-1"1,0 1 0,0 0-1,36 36-15,-36-37 0,36 1 16,-36 0-16,36 36 16,-36-36-16,37 36 15,-1 0 32,0 0-31,-36 36 15,0 0-15,0 0-1,-36 1-15,-73 35 47,73-72-47,0 0 0,-1 0 16,1 37-1,0-74 1,-1 37 0,37 37 15,0-1-16,0 0-15,-36-36 32,36 36-32,-36-36 15,36-36 1,-36 0 0,36 0-1,-37-1-15,1 1 16,0 36 15,-1 36-15,37 1-1,0-1 1,-36 0-16,36 0 16,-36 1-16,36-1 15,-36 0-15,-1 1 16,1-1-16,36 0 31,-36-36-31</inkml:trace>
          <inkml:trace contextRef="#ctx0" brushRef="#br1" timeOffset="-83615.6829">-11212 7221 0,'36'-36'0,"-36"0"16</inkml:trace>
          <inkml:trace contextRef="#ctx0" brushRef="#br1" timeOffset="-83216.2193">-11575 7294 0,'0'36'47,"0"0"-31,0 1-16,-36-1 15,36 0 1,-36-36-16,36 37 0,-37-1 15,1-36-15,0 36 0,-1 0 16,1-36-16,0 37 0,0-37 16,-1 36-16,-35-36 15,35 0-15,1 0 0,-36 0 16,35 0-16,1 0 0,-37 0 16,37 0-16,0-36 0,0 36 15,-1 0-15,37-37 0,-36 37 16,0-36-16,-1 36 15,37-36 1</inkml:trace>
          <inkml:trace contextRef="#ctx0" brushRef="#br1" timeOffset="-82783.7967">-12301 8092 0,'0'36'0,"0"1"15,0-74 32,0 1-31</inkml:trace>
          <inkml:trace contextRef="#ctx0" brushRef="#br1" timeOffset="-81708.179">-12772 7403 0,'-37'0'16,"37"-37"15,0 1-16,37 36 1,-1 0-16,-36-36 16,36 36-16,-36 36 15,0 0 1,0 1-16,-36-37 16,0 36-16,-1 0 15,1-36 1,0 37-16,0-1 15,-1-36 1,1 36-16,0 0 16,-1-36-1,37 37 1,0-1 0,0 0-1,37-36-15,-37 37 16,0-1-1,0 0 1,-37-36-16,37 36 16,-36-36-16,0 0 0,0 0 15,36 37-15,-37-37 16,1 0-16,0 0 0,-1-37 16,1 37-16,0-36 15,36 0-15,0 0 16,0-1-16,0 1 15,0 0-15,0-1 0,36 1 16,-36 0-16,0 0 16</inkml:trace>
          <inkml:trace contextRef="#ctx0" brushRef="#br1" timeOffset="-79756.3208">-12809 6459 0,'-36'0'78,"36"37"-78,-36-37 0,36 36 15,-36 0-15,-1 0 0,1-36 16,0 37-16,-1-1 0,-35 0 16,36 37-16,-37-37 0,37 0 15,-1 1-15,-35-1 0,36-36 16,36 36-16,-37-36 0,1 37 16,0-37-1,36 36-15</inkml:trace>
          <inkml:trace contextRef="#ctx0" brushRef="#br1" timeOffset="-80748.697">-13498 7294 0,'0'-36'0,"-36"36"46,36 36-46,0 0 16,0 0-16,0 1 16,-37-37-16,37 36 15,0 0 1,0 1-16,0-1 16,-36-36-1,0 0 1,0 0-1,-1 0 1,37-36 0,-36 36 15,-73 36 47,109 0-62,-36-36-16,0 0 31,36-36-15,0 0-16,0-1 15,-37 37 32,37 37-47,0-1 16,0 0-1,0 0 1,-36-36 46,0-36-46,-1 36 0,1 0-16,0 0 15,0 0 1,-1 0-16,37 36 16,-36-36-16,0 37 15,36-1 1,0 0-16,0 1 15,0-1-15,0 0 16,0 0-16,0 1 16,0-1-16,0 0 15,0 1-15,0-1 16,0 0 0,36 0-1</inkml:trace>
          <inkml:trace contextRef="#ctx0" brushRef="#br1" timeOffset="-80524.2267">-14151 8346 0,'0'36'0,"36"-36"0,0 0 16,1 0 0,-1-36-16,0 36 15,1 0-15,-1 0 0,0-36 16,0 36-16,1 0 16,-1-36-16,0 36 0,-36-37 15</inkml:trace>
          <inkml:trace contextRef="#ctx0" brushRef="#br1" timeOffset="-80187.9417">-13861 7112 0,'0'-36'16,"-36"36"15,36-36 0</inkml:trace>
        </inkml:traceGroup>
      </inkml:traceGroup>
    </inkml:traceGroup>
    <inkml:traceGroup>
      <inkml:annotationXML>
        <emma:emma xmlns:emma="http://www.w3.org/2003/04/emma" version="1.0">
          <emma:interpretation id="{3465DDEF-F1CB-4AB5-A99F-56A02CA21BC9}" emma:medium="tactile" emma:mode="ink">
            <msink:context xmlns:msink="http://schemas.microsoft.com/ink/2010/main" type="paragraph" rotatedBoundingBox="29039,11064 16299,11203 16284,9863 29024,972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26514317-9766-4F0E-B60F-7EFD59F65B20}" emma:medium="tactile" emma:mode="ink">
              <msink:context xmlns:msink="http://schemas.microsoft.com/ink/2010/main" type="line" rotatedBoundingBox="29039,11064 16299,11203 16284,9863 29024,9724"/>
            </emma:interpretation>
          </emma:emma>
        </inkml:annotationXML>
        <inkml:traceGroup>
          <inkml:annotationXML>
            <emma:emma xmlns:emma="http://www.w3.org/2003/04/emma" version="1.0">
              <emma:interpretation id="{5BB21587-A225-4C40-B1A0-C8D2B182B6BF}" emma:medium="tactile" emma:mode="ink">
                <msink:context xmlns:msink="http://schemas.microsoft.com/ink/2010/main" type="inkWord" rotatedBoundingBox="29031,10405 28012,10416 28005,9769 29024,9758"/>
              </emma:interpretation>
              <emma:one-of disjunction-type="recognition" id="oneOf15">
                <emma:interpretation id="interp23" emma:lang="" emma:confidence="1">
                  <emma:literal/>
                </emma:interpretation>
              </emma:one-of>
            </emma:emma>
          </inkml:annotationXML>
          <inkml:trace contextRef="#ctx0" brushRef="#br1" timeOffset="-129332.264">-363 4464 0,'0'-37'15,"-36"37"-15,36 37 16,-36-37-16,0 0 16,36 36-16,-37-36 0,37 36 0,-36 0 15,36 1 1,0-1-16,0 0 16,36-36-16,-36 37 15,37-37-15,-1 0 0,0 0 16,0 0-16,1 0 15,-1 0 1,-72 0 15,-1 36-31,1 0 16,0 0-16,0 1 16,-1-37-16,37 36 15,-36-36-15,36 36 0,-36-36 16,-1 37-16,1-37 15,0 0 1,0-37 0,36 1-1,0 0 1,0-1-16,0 1 0,0 0 16,-37 36-16,37-36 15,-36 72 48,36 0-48,-36-36-15,36 36 16,0 1-16,-37-37 16,37 36-16,0 0 0,-36-36 15,36 37-15,-36-1 16,0 0-16,-1-36 15,37 36 1,-36-36-16,0 0 0</inkml:trace>
          <inkml:trace contextRef="#ctx0" brushRef="#br1" timeOffset="-128960.8969">-1088 4718 0,'0'-37'16,"0"74"77,0-1-77,0 0 0,0 0-16,-37-36 15,37 37-15,-36-37 0,36 36 16,-36-36-16,36 36 15,-36-36-15,-1 37 0,1-37 16,36 36 0</inkml:trace>
        </inkml:traceGroup>
        <inkml:traceGroup>
          <inkml:annotationXML>
            <emma:emma xmlns:emma="http://www.w3.org/2003/04/emma" version="1.0">
              <emma:interpretation id="{3B791E34-3493-4306-98CA-B08B14BB93F5}" emma:medium="tactile" emma:mode="ink">
                <msink:context xmlns:msink="http://schemas.microsoft.com/ink/2010/main" type="inkWord" rotatedBoundingBox="27660,10964 24928,10994 24914,9769 27647,9739"/>
              </emma:interpretation>
              <emma:one-of disjunction-type="recognition" id="oneOf16">
                <emma:interpretation id="interp24" emma:lang="" emma:confidence="1">
                  <emma:literal/>
                </emma:interpretation>
              </emma:one-of>
            </emma:emma>
          </inkml:annotationXML>
          <inkml:trace contextRef="#ctx0" brushRef="#br1" timeOffset="-123224.3986">-2903 4972 0,'0'36'62,"-36"-36"-62,36 36 0,-36-36 16,0 36-16,36 1 0,-37-1 16,1 0-16,0-36 0,-1 37 15,1-1-15,0-36 0,36 36 16,-36 0-16,-1-36 0,1 37 15,0-37-15,-1 0 0,37 36 16</inkml:trace>
          <inkml:trace contextRef="#ctx0" brushRef="#br1" timeOffset="-122932.7487">-3157 4754 0,'-36'36'63,"36"0"-48,-36 1-15,36-1 0,-36 0 16,36 1 0,-37-1-16,37 0 15,-36 0-15</inkml:trace>
          <inkml:trace contextRef="#ctx0" brushRef="#br1" timeOffset="-121493.8991">-3483 4427 0,'-36'0'32,"36"37"-17,-37-37-15,1 36 0,0 0 16,-73 37 0,0 36-1,73-73-15,-1 0 16,1 0-16,0 1 0</inkml:trace>
          <inkml:trace contextRef="#ctx0" brushRef="#br1" timeOffset="-122692.0991">-3556 4972 0,'0'-37'0,"0"74"62,0-1-46,0 0-16,0 0 15,0 1-15,-36-37 16,0 36-16,-1-36 16,1 0-16,0 36 0</inkml:trace>
          <inkml:trace contextRef="#ctx0" brushRef="#br1" timeOffset="-122128.5177">-3846 4972 0,'36'0'31,"-36"36"-31,-36 0 16,36 0 0,-36 1-16,-1-1 15,1 0 1,0 1-16,0-37 15,-1 0-15,1 0 16,0 0-16,-1 0 16,1 0-16,36-37 15,0 1-15,0 0 16,0-1-16,0 1 16,36 36-16,-36-36 0,37 36 15,-37-36-15,36 36 0,0 0 16,-36 36-16,0 0 31,0 0-15,0 1-16,-36-37 15,0 0-15,36 36 0,-37-36 16,1 0-16,36 36 0,-36-36 16,0 0-16,-1 0 15,1 0-15,36-36 16,0 0-1,0-1 1,0 1 0,36 36-16,-36-36 0,0 0 15,0-1-15,0 1 16,0 0-16,0-1 0,0 1 0,0 0 16,37 36 15</inkml:trace>
          <inkml:trace contextRef="#ctx0" brushRef="#br1" timeOffset="-121864.1927">-4390 5588 0,'0'37'16,"0"-1"-1,36-36-15,0 0 16,1-36 0,-1 36-16,0 0 15,-36-37-15,36 37 0,1-36 16,-1 36-16,0-36 15</inkml:trace>
          <inkml:trace contextRef="#ctx0" brushRef="#br1" timeOffset="-124084.8394">-1705 4609 0,'36'0'156,"-36"-37"-125,-36 74 63</inkml:trace>
          <inkml:trace contextRef="#ctx0" brushRef="#br1" timeOffset="-125988.5944">-1669 4863 0,'-36'0'47,"36"36"-47,-36-36 15,36 36-15,-37-36 0,37 37 16,-36-1-16,0-36 16,-1 36-16,1 0 15,0-36-15,0 37 16,-1-1-16,1 0 15</inkml:trace>
          <inkml:trace contextRef="#ctx0" brushRef="#br1" timeOffset="-125720.6273">-1741 4645 0</inkml:trace>
          <inkml:trace contextRef="#ctx0" brushRef="#br1" timeOffset="-124910.393">-2685 5588 0,'0'37'31,"73"-37"0,-1 0-15,-35 0-1,-1 0-15,0 0 16,0 0-16,1 0 16,-1-37-16,0 37 15,1 0-15,-1 0 16,0-36-16,0 36 0,1-36 16</inkml:trace>
          <inkml:trace contextRef="#ctx0" brushRef="#br1" timeOffset="-125290.2071">-2177 4899 0,'0'36'16,"0"1"15,-36-37 16,0 0-47,-1 0 31,37-37-31,-36 37 16,0 0 0,36 37-1,-37-37-15,37 36 16,0 0-16,-36-36 15,36 36-15,0 1 16,-36-37-16,36 36 0,-36-36 16,36 36-16,-37-36 0,37 37 15,-36-37-15,0 36 0,-1-36 16,37 36-16,-36-36 0,36 36 16</inkml:trace>
        </inkml:traceGroup>
        <inkml:traceGroup>
          <inkml:annotationXML>
            <emma:emma xmlns:emma="http://www.w3.org/2003/04/emma" version="1.0">
              <emma:interpretation id="{24C62CAE-CFAE-4ACF-9085-C4B5E8EE3210}" emma:medium="tactile" emma:mode="ink">
                <msink:context xmlns:msink="http://schemas.microsoft.com/ink/2010/main" type="inkWord" rotatedBoundingBox="24717,10838 23476,10852 23468,10123 24709,10110"/>
              </emma:interpretation>
              <emma:one-of disjunction-type="recognition" id="oneOf17">
                <emma:interpretation id="interp25" emma:lang="" emma:confidence="1">
                  <emma:literal/>
                </emma:interpretation>
              </emma:one-of>
            </emma:emma>
          </inkml:annotationXML>
          <inkml:trace contextRef="#ctx0" brushRef="#br1" timeOffset="-120909.291">-4608 4863 0,'0'-37'0,"0"74"94,0-1-94,0 0 15,0 1-15,0-1 16,0 0-16,0 0 16,0 1-16,0-1 0,0 0 15,0 1-15,-36-1 16,36 0-16,0 0 0,-37 1 16,1-1-16,0-36 15,36 36-15,-36 1 0,-1-37 16,1 0-16,0 0 15,-1 0-15,1 0 16,36-37-16,-36 37 0,36-36 16,0 0-16,0-1 15,0 1-15,0 0 16,0 0-16,36-1 16</inkml:trace>
          <inkml:trace contextRef="#ctx0" brushRef="#br1" timeOffset="-120067.8069">-5261 5117 0,'0'36'31,"36"-36"0,0 0 1,-36-36-32,0-1 15,0 1 1,-36 36 15,0 36-15,0-36-1,-1 37-15,1-1 0,0-36 16,-1 36-16,1-36 16,0 0-16,0 0 15,36-36 1,0 0 0,0-1-1,0 74 48,-37-37-63,37 36 15,-36-36-15,0 36 16,-1-36-16,37 37 16,-36-37-16,0 0 15,0 0 1,36-37-1,0 1 1,0 0-16,0-1 16,0 1-1,36 0 1,-36 0 0,0-1-16,0 1 15,0 0-15,0-1 16,0 1-1,36 36 17,-36 36-32,0 1 15</inkml:trace>
          <inkml:trace contextRef="#ctx0" brushRef="#br1" timeOffset="-119800.4175">-5842 5480 0,'0'36'16,"37"-36"-1,-1 0 1,0 0-16,0 0 15,1 0 1,-1 0-16,0 0 16,1 0-1,-37-36-15</inkml:trace>
        </inkml:traceGroup>
        <inkml:traceGroup>
          <inkml:annotationXML>
            <emma:emma xmlns:emma="http://www.w3.org/2003/04/emma" version="1.0">
              <emma:interpretation id="{73A488C7-C694-4102-92B3-E544F4502EB0}" emma:medium="tactile" emma:mode="ink">
                <msink:context xmlns:msink="http://schemas.microsoft.com/ink/2010/main" type="inkWord" rotatedBoundingBox="23229,11128 20940,11153 20930,10242 23219,10217"/>
              </emma:interpretation>
              <emma:one-of disjunction-type="recognition" id="oneOf18">
                <emma:interpretation id="interp26" emma:lang="" emma:confidence="1">
                  <emma:literal/>
                </emma:interpretation>
              </emma:one-of>
            </emma:emma>
          </inkml:annotationXML>
          <inkml:trace contextRef="#ctx0" brushRef="#br1" timeOffset="-118057.293">-7148 5298 0,'0'-36'16,"0"0"-16,0-1 15,0 1 1,36 36 0,1 0 15,-37 36-16,-37 1 1,37-1-16,-36-36 0,36 36 16,-36 0-16,-1 1 15,1-37-15,36 36 0,-36-36 16</inkml:trace>
          <inkml:trace contextRef="#ctx0" brushRef="#br1" timeOffset="-117572.929">-7438 5008 0,'0'-36'16,"0"-1"-16,0 1 16,0 72 46,0 1-62,0-1 16,0 0-16,0 0 15,0 1-15,0-1 16,0 0-16,0 1 0,-37-1 16,37 0-16,-36-36 15,36 36-15,-36 1 0,0-37 16,-1 36-16,1 0 0,0-36 15,-1 37-15,-35-37 0,36 36 16,-37-36-16,37 0 0,-37 0 16,37 0-16,-37 0 15,37-36-15,-37 36 0,37-37 0,0 37 16,0-36-16,36 0 16,-37 36-16,37-37 0,0 1 15,0 0-15,0 0 16,37-1-16,-1 1 15,0 36-15,0-36 0,1-1 16,-1 37-16,0-36 0,1 36 16,-1-36-16,-36 0 0,36 36 15</inkml:trace>
          <inkml:trace contextRef="#ctx0" brushRef="#br1" timeOffset="-117217.0896">-7874 5153 0,'0'36'15,"0"1"-15,0-1 16,-36-36-16,36 36 0,0 0 31,36-36-15,-36-36 15,0 0-15,0 72 15</inkml:trace>
          <inkml:trace contextRef="#ctx0" brushRef="#br1" timeOffset="-119460.1954">-6168 5080 0,'36'0'15,"-36"37"1,36-1 0,-36 0-1,0 1-15,0-1 16,-36-36-16,36 36 15,-36-36-15,36 36 16,-37-36-16,1 0 0,36 37 16,-36-37-16</inkml:trace>
          <inkml:trace contextRef="#ctx0" brushRef="#br1" timeOffset="-118868.8491">-6386 5044 0,'36'0'0,"-36"36"47,-36 1-47,36-1 15,-36-36-15,36 36 0,-37-36 0,1 37 16,0-37 15,36 36 1,-36-36-17,36 36-15,-37-36 0,37 36 0,-36 1 31,0-37 1,36-37-32,-37 37 15,37-36-15,-36 36 0,0-36 16,0 36 0,-1 0 15,1 36-16,0 0-15,36 1 16,-37-1-16,1 0 16,0 1-16,0-1 0,-1 0 15,1 0-15,0 1 0,-1-37 16,1 36-16,0 0 0,0-36 16,-1 37-16,1-37 0,0 36 15,-1-36-15,1 0 31</inkml:trace>
          <inkml:trace contextRef="#ctx0" brushRef="#br1" timeOffset="-118427.8191">-6459 5588 0,'37'0'0,"-37"37"31</inkml:trace>
          <inkml:trace contextRef="#ctx0" brushRef="#br1" timeOffset="-118620.4681">-7184 5806 0,'36'0'15,"0"0"-15,1 0 0,-37-36 16,36 36-16,0 0 0,0 0 16,-36-36-16,37 36 15,-1 0-15,0-37 0,1 37 0,-1 0 16,0-36-1</inkml:trace>
        </inkml:traceGroup>
        <inkml:traceGroup>
          <inkml:annotationXML>
            <emma:emma xmlns:emma="http://www.w3.org/2003/04/emma" version="1.0">
              <emma:interpretation id="{AE42B2EA-9C51-4933-A1DD-5C857D10F67E}" emma:medium="tactile" emma:mode="ink">
                <msink:context xmlns:msink="http://schemas.microsoft.com/ink/2010/main" type="inkWord" rotatedBoundingBox="20575,10657 19594,10668 19585,9877 20566,9867"/>
              </emma:interpretation>
              <emma:one-of disjunction-type="recognition" id="oneOf19">
                <emma:interpretation id="interp27" emma:lang="" emma:confidence="1">
                  <emma:literal/>
                </emma:interpretation>
              </emma:one-of>
            </emma:emma>
          </inkml:annotationXML>
          <inkml:trace contextRef="#ctx0" brushRef="#br1" timeOffset="-109097.3108">-8745 5153 0,'-36'0'63,"36"36"-48,-36-36-15,0 0 16,36 37-16,0-1 31,36-36 1,0-36-17,0-1 1,-36 1-1,0 0 1,-36 36 15,0 36-15,0 0 0,-1-36-1,37 37-15,-36-1 16,0-36-16,-1 0 15,1 0-15,36 36 16,-36-36-16,0 0 16,36-36-1,0 0 1,0-1 0,-37 37-1,1 0 32,36 37-31,-36-37-16,-1 36 15,1-36-15,0 0 16,0 0-16,36 36 16,-37-36-16,37-36 31,0 0-31,37 36 15,-37-37-15,0 1 16,0 0-16,0-1 16,0 1-16,0 0 15,0 0 1,0-1 0,0 74 30,0-74-14,0 74 93,0-1-110,0 0-15,-37 0 16,37 1-16,0-1 0,0 0 16,-36-36-16,36 37 0,-36-1 15,-1-36-15,37 36 0,-36-36 16,0 36-16,0-36 0,-1 0 15,1 0 1,0 0-16,36-36 16,0 0-1,0 0 1,36-1 0,-36 1-16,36 36 15,-36-36-15,0-1 16,0 1-1,0 0 79,0 0-78,0-1-1,0 1-15,37 0 16</inkml:trace>
          <inkml:trace contextRef="#ctx0" brushRef="#br1" timeOffset="-108672.0031">-9071 4790 0,'36'0'31,"0"0"1,1 0-32,-1 0 15,0 0-15,1-36 16</inkml:trace>
          <inkml:trace contextRef="#ctx0" brushRef="#br1" timeOffset="-108459.9573">-8926 4572 0,'0'-36'32</inkml:trace>
        </inkml:traceGroup>
        <inkml:traceGroup>
          <inkml:annotationXML>
            <emma:emma xmlns:emma="http://www.w3.org/2003/04/emma" version="1.0">
              <emma:interpretation id="{2FF1FAB7-1A97-4771-BB11-4C7C07D9FDB3}" emma:medium="tactile" emma:mode="ink">
                <msink:context xmlns:msink="http://schemas.microsoft.com/ink/2010/main" type="inkWord" rotatedBoundingBox="19236,10628 19013,10631 19007,10125 19231,10123"/>
              </emma:interpretation>
              <emma:one-of disjunction-type="recognition" id="oneOf20">
                <emma:interpretation id="interp28" emma:lang="" emma:confidence="0.5">
                  <emma:literal>.</emma:literal>
                </emma:interpretation>
                <emma:interpretation id="interp29" emma:lang="" emma:confidence="0">
                  <emma:literal>N</emma:literal>
                </emma:interpretation>
                <emma:interpretation id="interp30" emma:lang="" emma:confidence="0">
                  <emma:literal>°</emma:literal>
                </emma:interpretation>
                <emma:interpretation id="interp31" emma:lang="" emma:confidence="0">
                  <emma:literal>/</emma:literal>
                </emma:interpretation>
                <emma:interpretation id="interp32" emma:lang="" emma:confidence="0">
                  <emma:literal>l</emma:literal>
                </emma:interpretation>
              </emma:one-of>
            </emma:emma>
          </inkml:annotationXML>
          <inkml:trace contextRef="#ctx0" brushRef="#br1" timeOffset="-102500.8091">-10087 4790 0,'0'36'47,"-36"1"-32,36-1 1,0 0-16,-37-36 0,37 37 15,-36-37-15,36 36 0,-36-36 16,-1 0-16,1 0 16,36-36 15,0-1-15,0 74 46,0-1-46,0 0-1,0 0 1,0 1-16,0-1 16,0 0-16,0 1 15,0-1-15,0 0 16,36-36-16</inkml:trace>
        </inkml:traceGroup>
        <inkml:traceGroup>
          <inkml:annotationXML>
            <emma:emma xmlns:emma="http://www.w3.org/2003/04/emma" version="1.0">
              <emma:interpretation id="{4A6F3D64-F696-4141-90A4-72BBE158CB85}" emma:medium="tactile" emma:mode="ink">
                <msink:context xmlns:msink="http://schemas.microsoft.com/ink/2010/main" type="inkWord" rotatedBoundingBox="18725,10865 16296,10892 16285,9890 18714,9864"/>
              </emma:interpretation>
              <emma:one-of disjunction-type="recognition" id="oneOf21">
                <emma:interpretation id="interp33" emma:lang="" emma:confidence="1">
                  <emma:literal/>
                </emma:interpretation>
              </emma:one-of>
            </emma:emma>
          </inkml:annotationXML>
          <inkml:trace contextRef="#ctx0" brushRef="#br1" timeOffset="-105717.1044">-12155 4935 0,'0'37'47,"0"-1"-32,0 0-15,-37 0 16,37 1-1,-36-37-15,36 36 0,-36-36 16,-1 0 0,37-36-1,0-1 1,-36 1 0,36 0-1,0 72 32,0 0-31,-36-36-16,36 37 15,0-1-15,0 0 16,36 1-16,-36-1 16,0 0-16,0 0 0,0 1 15,0-1-15,0 0 16,0 1-1,0-1-15,0 0 16</inkml:trace>
          <inkml:trace contextRef="#ctx0" brushRef="#br1" timeOffset="-106275.9345">-13026 5189 0,'36'0'0,"-36"-36"16,0 72 47,0 1-48,0-1-15,36-36 16,-36 36-16,0 0 0,37 1 15,-37-1-15,0 0 16,36-36-16,-36 37 0,0-1 16,0-72 31,0-1-32,0 1-15,0 0 16,0-1-1,0 1-15,0 0 0,0 0 16,36-1-16,-36 1 16,0 0-16,0-1 15,36 1-15,-36 0 16,0 0 0,0-1-16,0 1 31,0 0-16,0-1 17,0 1 30,0 0-31,-36 36-31,36-36 32,36 36 15,1 0-32,-1 0-15,0 0 16,1 0-16,-1 0 15,0 0-15,0 0 0,1 0 16,-1 0-16,0-37 16,1 37-16,-1 0 15,0 0-15,0 0 16,1-36 0,-1 36 15,0 0 0</inkml:trace>
          <inkml:trace contextRef="#ctx0" brushRef="#br1" timeOffset="-105105.8073">-11647 5117 0,'-37'36'0,"1"-36"16,36 36-16,-36 1 15,-1-1 1,1 0-16,0 0 16,36 1-16,-36-37 15,36 36-15,-37-36 16,37 36-16,-36-36 31</inkml:trace>
          <inkml:trace contextRef="#ctx0" brushRef="#br1" timeOffset="-105352.0293">-11901 5226 0,'0'-37'15,"36"37"1,-36 37 31,36-37-32,-36 36-15,36 0 16,1 0-16,-1 1 16,-36-1-1,36-36 1,-36 36-1</inkml:trace>
          <inkml:trace contextRef="#ctx0" brushRef="#br1" timeOffset="-103404.9568">-10813 5334 0,'36'0'47,"1"0"-31,-1 0 0,-36-36-1,36 36-15,1 0 31,-1 0 1,-72 0 15</inkml:trace>
          <inkml:trace contextRef="#ctx0" brushRef="#br1" timeOffset="-103088.4005">-10777 5226 0,'-36'0'0,"36"-37"31,36 37 47,1 0-62,-1-36-16,0 36 16,1 0-1,-37-36 1</inkml:trace>
          <inkml:trace contextRef="#ctx0" brushRef="#br1" timeOffset="-104256.0227">-11539 5044 0,'37'0'16,"-37"36"30,0 1-46,0-1 16,36 0-16,-36 1 16,0-1-16,0 0 0,0 0 15,36-36-15,-36 37 16,0-74 46,0 1-46,37 0 0,-37 0-1,0-1-15,0 1 16,0 0-16,0-1 16,0 1-16,0 0 15,0 0-15,0-1 16,0 1-16,0 0 15,0-1-15,0 1 16,0 0 0,0 0-1,0-1 17,0 1 14,36 36 1,0 0-31,0-36-16,1 36 16,-1 0-16,0 0 15,1-37-15,-1 37 16,0 0-1,0-36 1,1 36 0</inkml:trace>
          <inkml:trace contextRef="#ctx0" brushRef="#br1" timeOffset="-103808.1089">-10994 4826 0,'0'37'16,"0"-1"-16,0 0 15,-37-36-15,37 37 16,-36-1-16,0-36 0,36 36 16,-36-36-16,-1 0 15,1 0 16,36-36-31,0 0 16,0-1 0,0 74 31,36-1-47,-36 0 15,0 0-15,0 1 16,0-1-1,0 37-15,37-37 0,-37 0 16,0 0 0,0 1-1</inkml:trace>
        </inkml:traceGroup>
      </inkml:traceGroup>
    </inkml:traceGroup>
    <inkml:traceGroup>
      <inkml:annotationXML>
        <emma:emma xmlns:emma="http://www.w3.org/2003/04/emma" version="1.0">
          <emma:interpretation id="{AE48E371-0FCB-4755-B445-94ED5B42C863}" emma:medium="tactile" emma:mode="ink">
            <msink:context xmlns:msink="http://schemas.microsoft.com/ink/2010/main" type="paragraph" rotatedBoundingBox="28854,9126 16004,9253 15985,7309 28835,718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95CAB319-C78C-4F74-B3AA-4F451EE11857}" emma:medium="tactile" emma:mode="ink">
              <msink:context xmlns:msink="http://schemas.microsoft.com/ink/2010/main" type="line" rotatedBoundingBox="28854,9126 16004,9253 15985,7309 28835,7182"/>
            </emma:interpretation>
          </emma:emma>
        </inkml:annotationXML>
        <inkml:traceGroup>
          <inkml:annotationXML>
            <emma:emma xmlns:emma="http://www.w3.org/2003/04/emma" version="1.0">
              <emma:interpretation id="{5C5E3E29-5558-49FD-BFCA-34CBDA72B752}" emma:medium="tactile" emma:mode="ink">
                <msink:context xmlns:msink="http://schemas.microsoft.com/ink/2010/main" type="inkWord" rotatedBoundingBox="28853,8972 25474,9005 25462,7781 28841,7748"/>
              </emma:interpretation>
              <emma:one-of disjunction-type="recognition" id="oneOf22">
                <emma:interpretation id="interp34" emma:lang="" emma:confidence="1">
                  <emma:literal/>
                </emma:interpretation>
              </emma:one-of>
            </emma:emma>
          </inkml:annotationXML>
          <inkml:trace contextRef="#ctx0" brushRef="#br1" timeOffset="-148161.0601">-3447 2722 0,'0'36'47,"36"0"-32,-36 1-15,0-1 16,0 0-16,0 1 16,0-1-16,0 0 15,0 0-15,-36-36 16,36 37-16,-36-37 15,0 0 1,36 36 0,-37-36-16,74 0 78,-37 36-63,36-36-15,-36 37 16,0-1 0,0 0-1,0 0 1,0 1-16,-36-1 16,-1 0-16,1 1 15,0-37 1,-1 36-16,1-36 0,0 0 15,0 0 1,-1 0-16,1-36 16,36-1-1,0 1-15,0 0 16,0-1 0,0 1-1,0 0-15,0 0 16,0-1-1,0 1-15,36 0 16,-36-1 0,0 1-1,37 36 17</inkml:trace>
          <inkml:trace contextRef="#ctx0" brushRef="#br1" timeOffset="-150685.6716">-2068 2940 0,'-36'0'16,"36"36"15,0 0-15,0 0-16,0 1 15,0-1 1,-37-36-16,37 36 16,-36-36-16,36 37 0,-36-1 15,0-36-15,36 36 0</inkml:trace>
          <inkml:trace contextRef="#ctx0" brushRef="#br1" timeOffset="-149141.222">-2104 2432 0,'-37'0'31,"1"0"-16,0 36 1,0-36-16,36 36 16,-37 0-16,1 1 0,0-1 15,-37 0-15,37 1 0,0-1 16,-1-36-16,1 36 0,0-36 16,-1 0-16,1 36 15</inkml:trace>
          <inkml:trace contextRef="#ctx0" brushRef="#br1" timeOffset="-150020.0983">-2431 3012 0,'0'-36'16,"0"72"31,0 0-32,0 1-15,0-1 16,-36 0 0,0 1-1,-1-1-15,1-36 0,0 36 16,-1-36-16,1 0 16,0 0-16,0 0 0,-1-36 15,1 36-15,0-36 16,36-1-16,0 1 15,0 0-15,0-1 16,36 1-16,0 36 16,1 0-16,-37-36 15,36 36-15,-36 36 16,0 0 0,0 1-1,0-1-15,-36-36 16,36 36-16,-37-36 15,1 37-15,0-37 0,-1 36 16,1-36-16,36 36 0,-36-36 16,0 0-16,-1 0 15,1 0 1,36-36-16,-36 36 0,36-36 16,0-1-16,0 1 15,0 0 1,0-1-16,0 1 15,0 0-15,0 0 0,0-1 16,0 1 0,0 0-16,0-1 15,0 1-15,0 0 16,-37 36-16</inkml:trace>
          <inkml:trace contextRef="#ctx0" brushRef="#br1" timeOffset="-149609.0798">-3120 3629 0,'0'36'32,"36"-36"-17,0 0-15,1-36 16,-1 36-16,0 0 16,0 0-16,1 0 15,-1-36-15,0 36 16,1-37-16,-1 37 15,0 0-15</inkml:trace>
          <inkml:trace contextRef="#ctx0" brushRef="#br1" timeOffset="-151684.3215">-762 2794 0,'0'37'31,"37"-37"-15,-1 0-1,-36 36-15,36-36 16,-36 36-16,36-36 16,-36 37-16,37-37 0,-1 36 15,0-36 1,-36 36-16,37-36 0,-37 36 15,-37-36 17,37 37-32,-36-37 0,0 0 15,-1 36-15,1-36 16,0 0-16,0 0 16,-1-36-1,37-1 1,-36 37-16,36-36 0,0 0 15,36 0 1,1 36-16,-37-37 16,36 37-16,0-36 31,-36 72-31,0 1 16,0-1-1,0 0 1,-36-36-1,36 36-15,-36-36 0,36 37 16,-37-37-16,1 36 16,0 0-16,-1-36 15,1 0-15,36 37 16,-36-37-16,0 36 16,36 0-16,-37-36 15,37 36-15,-36-36 16,36 37-16,-36-37 0,-1 36 15,1-36-15,0 36 16,0-36 0,-1 0-16,37 37 0,-36-37 0,0 0 15,-1 36-15</inkml:trace>
          <inkml:trace contextRef="#ctx0" brushRef="#br1" timeOffset="-151352.5154">-1415 3121 0,'0'-36'15,"0"72"17,0 0-17,-36-36-15,0 37 16,-1-1-16,1 0 16,0-36-16,-1 36 15,1-36-15,36 37 0,-36-37 16,0 36-16,-1 0 15,1-36-15</inkml:trace>
          <inkml:trace contextRef="#ctx0" brushRef="#br1" timeOffset="-150968.6405">-1669 2722 0,'0'-36'0,"0"-1"31,-36 37 16,36 37-32,-36-1-15,36 0 16,0 0-16,0 1 16,0-1-16,0 0 0,-37-36 15,37 37-15,0-1 16,0 0-16,-36 0 15,36 1 1,-36-37-16</inkml:trace>
        </inkml:traceGroup>
        <inkml:traceGroup>
          <inkml:annotationXML>
            <emma:emma xmlns:emma="http://www.w3.org/2003/04/emma" version="1.0">
              <emma:interpretation id="{18E0A9C9-DA41-4B36-A554-0775C61EE3D2}" emma:medium="tactile" emma:mode="ink">
                <msink:context xmlns:msink="http://schemas.microsoft.com/ink/2010/main" type="inkWord" rotatedBoundingBox="25114,8996 24858,8999 24849,8127 25105,8125"/>
              </emma:interpretation>
              <emma:one-of disjunction-type="recognition" id="oneOf23">
                <emma:interpretation id="interp35" emma:lang="" emma:confidence="1">
                  <emma:literal/>
                </emma:interpretation>
              </emma:one-of>
            </emma:emma>
          </inkml:annotationXML>
          <inkml:trace contextRef="#ctx0" brushRef="#br1" timeOffset="-146907.4799">-4209 3121 0,'0'36'32,"-36"1"-17,0-1 1,-1-36 0,37 36-16,-36-36 0,0 36 15,-1-36 1,1 0-1,36-36 1,0 0 0,0 0-1,36-1-15,-36 1 16,0 0 0,37 36-16,-37-37 15,0 1 1,0 0-16,0 0 15,0-1 1,0 1 0,0 0-16,0-1 15,36 37 17</inkml:trace>
          <inkml:trace contextRef="#ctx0" brushRef="#br1" timeOffset="-146460.444">-4390 3556 0,'0'37'15,"0"-1"-15,0 0 16,36-36 0,0 0 31,-36-36-47,0 0 15,-36 36 16</inkml:trace>
        </inkml:traceGroup>
        <inkml:traceGroup>
          <inkml:annotationXML>
            <emma:emma xmlns:emma="http://www.w3.org/2003/04/emma" version="1.0">
              <emma:interpretation id="{E2E093DB-A6B4-49D6-BCA9-8485AC8AF85D}" emma:medium="tactile" emma:mode="ink">
                <msink:context xmlns:msink="http://schemas.microsoft.com/ink/2010/main" type="inkWord" rotatedBoundingBox="24497,9028 22828,9045 22819,8141 24488,8125"/>
              </emma:interpretation>
              <emma:one-of disjunction-type="recognition" id="oneOf24">
                <emma:interpretation id="interp36" emma:lang="" emma:confidence="1">
                  <emma:literal/>
                </emma:interpretation>
              </emma:one-of>
            </emma:emma>
          </inkml:annotationXML>
          <inkml:trace contextRef="#ctx0" brushRef="#br1" timeOffset="-144644.859">-4862 3230 0,'-36'0'78,"-1"0"-47,37-36 0,37-1-15,-1 37 0,0 0-1,-36 37 1,0-1-1,-36 0 1,36 0 0,-36-36-16,-1 0 0,1 37 15,0-37 1,36 36-16,-36-36 16,-1 0-1,37-36 1,-36 36-1,0 0 17,-1 0-1,37 36 0,0 0-15,0 1-16,0-1 15,-36 0 1,0 0 0,36 1-16,-36-37 15,-1 36-15,1-36 16,36 36-16,-36-36 0,-1 37 16,37-74-1</inkml:trace>
          <inkml:trace contextRef="#ctx0" brushRef="#br1" timeOffset="-144256.1275">-4971 2831 0,'0'-37'94,"-36"37"-79,36 37-15</inkml:trace>
          <inkml:trace contextRef="#ctx0" brushRef="#br1" timeOffset="-143600.4281">-5697 3302 0,'0'-36'16,"0"0"0,37 0-1,-1-1 1,0 37-16,1 0 15,-1 0 1,0 0 0,0 0-1,1 0 1,-37 37 15,0-1 0,-37-36-15,37 36 0,-36-36-16,0 36 15,0-36-15,36 37 0,-37-37 16,1 36-16,0-36 16,-1 0-16,1 0 15,0 0-15,0 0 16,-1 0-1,37-36-15,-36 36 16,36-37-16,-36 37 16,36-36-16,-37 36 15,1 0 1,0 0 0,36 36-1,0 1 1,0-1-1,-36 0 1</inkml:trace>
          <inkml:trace contextRef="#ctx0" brushRef="#br1" timeOffset="-143268.1181">-5914 3629 0,'36'0'15,"0"0"1,-36-36 15,0-1 0,0 74 16</inkml:trace>
          <inkml:trace contextRef="#ctx0" brushRef="#br1" timeOffset="-141855.4529">-6241 3048 0,'0'37'32,"0"-1"-1,-36-36-15,36 36-16,-36-36 0,-1 0 15,37 37-15,-36-37 16,0 0-16,-1 0 15,1 0 17,36-37-32,0 1 15,0 72 48,36 1-48,-36-1 1,0 0-16,0 0 16,0 1-16,37-1 15,-37 0-15,0 1 16,0-1-16,0 0 16,0 0 15,0-72 0</inkml:trace>
        </inkml:traceGroup>
        <inkml:traceGroup>
          <inkml:annotationXML>
            <emma:emma xmlns:emma="http://www.w3.org/2003/04/emma" version="1.0">
              <emma:interpretation id="{1699D0AE-6B42-48D6-8D52-BFF426B891A9}" emma:medium="tactile" emma:mode="ink">
                <msink:context xmlns:msink="http://schemas.microsoft.com/ink/2010/main" type="inkWord" rotatedBoundingBox="22501,9093 18652,9131 18638,7691 22487,7653"/>
              </emma:interpretation>
              <emma:one-of disjunction-type="recognition" id="oneOf25">
                <emma:interpretation id="interp37" emma:lang="" emma:confidence="1">
                  <emma:literal/>
                </emma:interpretation>
              </emma:one-of>
            </emma:emma>
          </inkml:annotationXML>
          <inkml:trace contextRef="#ctx0" brushRef="#br1" timeOffset="-140541.4823">-7184 3266 0,'0'-36'15,"0"0"1,0-1-1,0 1 1,0 0 0,0-1-16,0 1 15,0 0 17,0 72-1,-37 0-16,37 1-15,0-1 16,0 0-16,0 1 0,0-1 16,0 0-16,0 0 0,0 1 15,0-1-15,0 0 16,0 1-16</inkml:trace>
          <inkml:trace contextRef="#ctx0" brushRef="#br1" timeOffset="-140112.51">-7511 3085 0,'0'-37'0,"0"1"31,0 72-15,0 1 0,0-1-1,0 0-15,0 1 0,0-1 16,0 0-16,0 0 16,0 1-16,0-1 15,0 0-15,0 1 16,-36-1-1</inkml:trace>
          <inkml:trace contextRef="#ctx0" brushRef="#br1" timeOffset="-141391.6795">-6821 3339 0,'0'-37'16,"-37"37"31,37 37-47,-36-1 16,36 0-1,-36-36-15,36 37 0,-37-1 16,1 0-1,36 0-15,-36 1 0,0-1 16,-1 0-16,1-36 31,36 37-31,-36-37 16,36-37 15</inkml:trace>
          <inkml:trace contextRef="#ctx0" brushRef="#br1" timeOffset="-139085.3107">-7039 2323 0,'0'36'47,"0"0"-47,0 1 15,-36-1-15,-1 0 0,1 0 16,0 1-16,-37-1 0,37 0 15,-37 1-15,1-1 0,35 0 16,-35-36-16,36 36 0,-37-36 16,37 0-16,-1 0 15,1 0-15,0-36 0,36 0 16,0 0 0,36-1-16,0 1 15,1 36-15,-1-36 0,0 36 16,1 0-1,-1 0-15,-36 36 0,0 0 16,0 1 0,0-1-16</inkml:trace>
          <inkml:trace contextRef="#ctx0" brushRef="#br1" timeOffset="-139688.0594">-7729 3157 0,'0'37'0,"37"-1"15,-37 0-15,0 0 16,0 1-16,0-1 16,-37-36-16,37 36 0,-36 1 31,0-74 0,0 37-15,-1 0-1,1 37 1,0-1 0,36 0-16,0 0 15,-37-36-15,37 37 16,-36-37-16,36 36 0,0 0 15,-36-36-15,36 37 0,-36-37 16,-1 36-16,1-36 16,36 36-16,-36-36 0,-1 0 15,1 0-15</inkml:trace>
          <inkml:trace contextRef="#ctx0" brushRef="#br1" timeOffset="-138226.5517">-8527 3266 0,'36'0'47,"1"0"-32,-1 0 1,0 0-16,-36 36 16,0 1-1,0-1 1,-36 0 0,0 1-1,36-1-15,-37-36 0,37 36 16,-36-36-16,0 36 0,0-36 15,-1 37 1</inkml:trace>
          <inkml:trace contextRef="#ctx0" brushRef="#br1" timeOffset="-137993.4291">-8708 3375 0,'-37'0'32,"1"36"-32,0 1 15,36-1-15,-36-36 0,36 36 16,-37 0-16,1 1 16,36-1-16,-36 0 15,-1 1-15,1-1 16,0-36-1</inkml:trace>
          <inkml:trace contextRef="#ctx0" brushRef="#br1" timeOffset="-137389.1777">-9253 3339 0,'0'-37'15,"0"1"-15,0 0 16,37 36-16,-1-36 16,0-1-16,1 37 15,-1 0-15,0 0 16,0 0-16,1 0 15,-1 0 17,-72 37-17,-1-37 1,37 36-16,-36 0 16,0-36-16,0 36 0,-1 1 15,37-1-15,-72 0 0,35-36 16,1 37-16,0-1 0,-37 0 15,37-36-15,0 36 0,-1-36 16,1 0-16,0 0 0,36 37 16,-36-37-16,-1-37 0,37 1 15,0 0 1,0 0 0,37-1-16,-37 1 15,36 36-15,0-36 16,0 36-1,-36 36-15,0 0 16,0 1 0,0-1-16,-36-36 15,36 36-15,-36 0 0,0-36 16,36 37-16,-37-1 0,1-36 16,0 36-16,36 1 0,-37-37 15,1 0-15,0 0 0</inkml:trace>
          <inkml:trace contextRef="#ctx0" brushRef="#br1" timeOffset="-137151.7634">-9434 3048 0,'36'-36'0,"-36"0"47,0 72 0</inkml:trace>
          <inkml:trace contextRef="#ctx0" brushRef="#br1" timeOffset="-136844.6702">-9761 3194 0,'-36'0'16,"36"36"46,0 0-46,0 0 0,0 1-16,0 35 15,-36-72 1,36 37-16,-36-1 0,-1 0 15,1-36 1,36 36-16,-36-36 0</inkml:trace>
          <inkml:trace contextRef="#ctx0" brushRef="#br1" timeOffset="-136084.5462">-9978 3194 0,'0'-37'0,"0"74"78,0-1-62,0 0-1,0 0 1,-37-36-16,37 37 16,-36-37-16,0 0 15,0 0 17,36-37-32,-37 37 46,37 37-46,0-1 16,0 0-16,-36-36 16,36 37-16,-36-37 31,36-37-15,0 1-1,0 0 1,-37 36-1,37 36 17,0 0-17,0 1 1,0-1-16,0 0 16,0 0-16,0 1 15,-36-37-15,36 36 16,-36-36-16,36 36 0,-36-36 0,36 37 15,-37-37-15,1 0 0,0 0 16,-1 0-16,1 0 16,0-37-16,0 1 15,36 0 1,-37-1-16,37 1 16,0 0-16,0 0 0,0-1 15,0 1 1,0 0-16,37-1 15,-1 1 1,0 36-16,-36-36 16,36 36-16</inkml:trace>
          <inkml:trace contextRef="#ctx0" brushRef="#br1" timeOffset="-135832.2918">-10305 3012 0,'36'0'15,"1"0"1,-1-36-16,0 36 15,-36-36-15,37 36 16,-1 0-16,-36-37 0,36 37 0</inkml:trace>
          <inkml:trace contextRef="#ctx0" brushRef="#br1" timeOffset="-135612.0078">-10232 2686 0,'0'36'94</inkml:trace>
        </inkml:traceGroup>
        <inkml:traceGroup>
          <inkml:annotationXML>
            <emma:emma xmlns:emma="http://www.w3.org/2003/04/emma" version="1.0">
              <emma:interpretation id="{1DF064B9-E883-4A23-A468-3CFEA1C857E9}" emma:medium="tactile" emma:mode="ink">
                <msink:context xmlns:msink="http://schemas.microsoft.com/ink/2010/main" type="inkWord" rotatedBoundingBox="18366,9230 16004,9253 15985,7309 18347,7286"/>
              </emma:interpretation>
              <emma:one-of disjunction-type="recognition" id="oneOf26">
                <emma:interpretation id="interp38" emma:lang="" emma:confidence="1">
                  <emma:literal/>
                </emma:interpretation>
              </emma:one-of>
            </emma:emma>
          </inkml:annotationXML>
          <inkml:trace contextRef="#ctx0" brushRef="#br1" timeOffset="-134264.7203">-11139 3411 0,'0'-36'0,"0"0"16,36-1 15,-36 1-31,0 0 15,36 36-15,-36-36 0,36-1 16,1 1 0,-37 0 15,0 72 31,0 0-46,0 1 0,36-1-1,-36 0 1,-36-36-16,-1 0 16,37 36-1,-36-36-15,0 0 16,0 0-1,-1 0-15,1 0 32,36-36-32,0 72 15,-36-36 1,36 37-16,0-1 16,-37-36-16,37 36 15,-36 1 1,0-37 15,36-37-31,0 1 16,0 0-1,-36-1-15,36 1 16,-37 36 0,37 36 15,0 1-16,-36-1 1,36 0 0,0 1-16,-36-37 0,36 36 15,0 0-15,-37-36 0,37 36 16,-36 1-16,0-1 16,0 0-16,-1-36 15,37 37-15</inkml:trace>
          <inkml:trace contextRef="#ctx0" brushRef="#br1" timeOffset="-134023.3264">-11176 2867 0,'0'-36'16</inkml:trace>
          <inkml:trace contextRef="#ctx0" brushRef="#br1" timeOffset="-133628.2474">-11539 2976 0,'0'36'31,"0"0"0,0 1-31,0-1 16,0 0 0,-36-36-16,0 37 15,0-1-15,-37 0 16,37 0-16,-1-36 0,1 37 15,-36-1-15,35 0 0,1-36 16,-37 0-16,1 0 0,36 37 16,-1-37-16,-35 0 0,35 0 15,1 0-15,0-37 0,0 37 16,-1 0-16,37-36 0,-36 36 16,36-36-16,0-1 15,0 1-15,36 36 16</inkml:trace>
          <inkml:trace contextRef="#ctx0" brushRef="#br1" timeOffset="-130919.3632">-11611 1960 0,'-36'0'31,"36"36"-15,0 0-16,-37-36 15,37 37-15,-36-37 0,0 36 16,-1-36-16,1 36 16,0 1-16,0-37 0,-1 36 15,1 36-15,-37-35 0,37-1 16,0 0-16,0 1 0,-1-37 16,1 36-16,0 0 0,-1-36 15,1 36-15,0-36 0,0 0 16,-1 0-1,37 37-15,-36-37 16,0 0 0,36 36-1,-37-36-15,1 0 16,36 36-16</inkml:trace>
          <inkml:trace contextRef="#ctx0" brushRef="#br1" timeOffset="-133167.6859">-12192 3629 0,'0'36'31,"-36"1"79,36-1-79,0-72 16</inkml:trace>
          <inkml:trace contextRef="#ctx0" brushRef="#br1" timeOffset="-131963.9429">-12591 2794 0,'0'37'46,"-36"-37"-30,36 36 0,0 0-16,0 1 31,0-1-31,0 0 16,0 0-1,0 1-15,-36-37 16,36 36-16,-37-36 0,37 36 15,-36-36-15,0 0 16,-1 0-16,1 0 16,36-36-16,0 0 15,0-1 1,0 1-16,-36 36 47,36 36-47,0 1 15,-36-37-15,-1 36 16,1 0 0,0-36-1,-1 0 17,37-36-32,0 0 31,0-1-31,-36 1 15,0 109 64,36-37-64,0-72 32,-36-1-31,-1 37-1,37 37 1,-36-37 0,0 0-1,36 36-15,0 0 16,-37-36-16,37 37 15,0-1-15,0 0 16,0 0 0,0 1-1,0-1 1,0 0-16,0 1 16,0-1-1,0 0 1,0 0 15,0 1-15</inkml:trace>
          <inkml:trace contextRef="#ctx0" brushRef="#br1" timeOffset="-131757.3701">-13244 3883 0,'36'0'16,"-36"36"-1,37-36-15,-1 0 16,0-36-16,0 36 16,1-36-16,-1 36 15,-36-37-15,36 1 16</inkml:trace>
          <inkml:trace contextRef="#ctx0" brushRef="#br1" timeOffset="-131447.5624">-12990 2758 0,'0'-36'16,"0"0"-1,0-1 32,0 74-16</inkml:trace>
        </inkml:traceGroup>
      </inkml:traceGroup>
    </inkml:traceGroup>
    <inkml:traceGroup>
      <inkml:annotationXML>
        <emma:emma xmlns:emma="http://www.w3.org/2003/04/emma" version="1.0">
          <emma:interpretation id="{119FF64D-7DA9-46D5-BC74-BA66FEBE36B0}" emma:medium="tactile" emma:mode="ink">
            <msink:context xmlns:msink="http://schemas.microsoft.com/ink/2010/main" type="paragraph" rotatedBoundingBox="10667,7906 3664,7912 3663,6640 10666,6635" alignmentLevel="3"/>
          </emma:interpretation>
        </emma:emma>
      </inkml:annotationXML>
      <inkml:traceGroup>
        <inkml:annotationXML>
          <emma:emma xmlns:emma="http://www.w3.org/2003/04/emma" version="1.0">
            <emma:interpretation id="{70A1F421-3C5D-4EE2-88D5-158A62F9CF96}" emma:medium="tactile" emma:mode="ink">
              <msink:context xmlns:msink="http://schemas.microsoft.com/ink/2010/main" type="line" rotatedBoundingBox="10667,7906 3664,7912 3663,6640 10666,6635"/>
            </emma:interpretation>
          </emma:emma>
        </inkml:annotationXML>
        <inkml:traceGroup>
          <inkml:annotationXML>
            <emma:emma xmlns:emma="http://www.w3.org/2003/04/emma" version="1.0">
              <emma:interpretation id="{24A3C16B-62CB-470E-8368-D2EF85D3F9DA}" emma:medium="tactile" emma:mode="ink">
                <msink:context xmlns:msink="http://schemas.microsoft.com/ink/2010/main" type="inkWord" rotatedBoundingBox="10667,7437 10232,7438 10231,6821 10666,6820"/>
              </emma:interpretation>
            </emma:emma>
          </inkml:annotationXML>
          <inkml:trace contextRef="#ctx0" brushRef="#br0" timeOffset="-29533.8439">-19013 1488 0,'-37'36'31,"37"1"-31,-36-1 16,36 0-1,0 1-15,0-1 16,36-36 0,-36 36-16,37-36 0,-1 0 15,0-36-15,0 36 16,1 0-16,-37-36 0,36 36 16,0-37-16,1 37 0,-1-36 15,0 0-15,0-1 47,-36 74-31,0-1-1,-36-36 1,36 36 0,-36 1-16,36-1 15,-36 0-15,36 0 0,-37 1 16,37-1-16,0 0 15,0 1-15,0-1 16,-36 0-16,36 0 0,0 1 16,-36-37-16,36 36 15</inkml:trace>
        </inkml:traceGroup>
        <inkml:traceGroup>
          <inkml:annotationXML>
            <emma:emma xmlns:emma="http://www.w3.org/2003/04/emma" version="1.0">
              <emma:interpretation id="{DBDF125F-1D8B-405E-9CD9-2E098B99FA2A}" emma:medium="tactile" emma:mode="ink">
                <msink:context xmlns:msink="http://schemas.microsoft.com/ink/2010/main" type="inkWord" rotatedBoundingBox="7438,7909 6204,7910 6203,6894 7437,6893"/>
              </emma:interpretation>
            </emma:emma>
          </inkml:annotationXML>
          <inkml:trace contextRef="#ctx0" brushRef="#br2" timeOffset="-42029.3973">-25654 1742 0,'0'-36'31,"0"72"16,0 0-31,0 1-16,37-37 0,-37 36 16,36 0-16,-36 1 0,36-1 15,-36 0-15,0 0 0,36 1 16,-36-1-16,37 0 0,-37 1 15,0-1-15,0 0 32,0-72-1,0 0-15,0-1-1,0 1-15,0 0 16,0-1-16,0 1 15,0 0-15,0 0 16,0-1-16,0 1 16,0 0-16,36-1 15,-36 1-15,0 0 16,0 0-16,0-1 0,0 1 16,0 0-1,0-1 1,0 1-16,0 0 15,0 0 17,36 36 93,37 0-110,-1 0 17,-35 36-32,-1-36 0,0 0 15,1 0-15,-1-36 0,0 36 16,0 0-16,1 0 0,-1 0 15,0-37-15,1 37 16,-1 0-16,0 0 0,0 0 16,1 0-16,-1-36 0,0 36 15,1 0 1,-1 0 0,-36-36 15,0 72 63</inkml:trace>
          <inkml:trace contextRef="#ctx0" brushRef="#br2" timeOffset="-41344.7318">-24964 1706 0,'-37'0'16,"1"36"0,36 0-16,-36 1 15,36-1-15,0 0 0,36 1 16,0-37 0,1 0-1,-1 0-15,0 0 16,1 0-16,-1-37 15,0 37-15,0-36 16,1 36-16,-37-36 16,36 36-16,-36 36 62,-36-36-62,36 36 0,0 1 16,-37-1-16,37 0 0,-36 0 15,36 1-15,0-1 16,-36 0-16,36 1 0,-36-1 16,36 0-16,0 0 15,-37 1-15,37-1 16,0 0 0,0-72 30,37 0-30</inkml:trace>
        </inkml:traceGroup>
        <inkml:traceGroup>
          <inkml:annotationXML>
            <emma:emma xmlns:emma="http://www.w3.org/2003/04/emma" version="1.0">
              <emma:interpretation id="{94481991-8FBD-47FB-8498-A56D8056A1E0}" emma:medium="tactile" emma:mode="ink">
                <msink:context xmlns:msink="http://schemas.microsoft.com/ink/2010/main" type="inkWord" rotatedBoundingBox="4753,7727 3664,7728 3663,6640 4753,6640"/>
              </emma:interpretation>
            </emma:emma>
          </inkml:annotationXML>
          <inkml:trace contextRef="#ctx0" brushRef="#br0" timeOffset="-36092.8016">-23114 2286 0,'0'-36'0,"0"0"31,37 36 16,-1 36-31,-36 0-1,36 1-15,0-1 16,-36 0-16,37-36 0,-37 37 16,36-1-16,0 0 15,-36 0-15,37-36 0,-37 37 16,0-74 31,0 1-32,0 0-15,0 0 16,0-1-16,0 1 0,0 0 16,0-1-16,0 1 0,0 0 15,0 0-15,0-1 0,0 1 16,0 0-16,0-1 0,0 1 0,0 0 16,-37 0-16,37-1 15,0 1-15,0 0 16,0-1-1,0 1 1,0 0 15,37 36-15,-1 0 62,0 0-62,0 0-16,1 0 15,-1 0-15,0 0 16,1 0-16,-1 0 0,0-36 16,37 36-16,-37 0 0,0 0 15,1 0-15,35 0 0,-36-37 16,1 37-16,-1 0 0,0 0 15,1-36-15,-1 36 0,0 0 16,-36-36-16,36 36 0,1 0 16,-1 0 31,-72 0 15</inkml:trace>
          <inkml:trace contextRef="#ctx0" brushRef="#br0" timeOffset="-35471.4141">-22207 1960 0,'-36'36'47,"36"0"-47,0 1 16,0-1-1,0 0-15,0 1 16,36-37 0,1 0-1,-1 0-15,0 0 0,-36-37 16,37 37-16,-1-36 0,0 36 15,-36-36-15,36 36 0,-36-37 16,37 37-16,-37-36 0,0 72 63,-37-36-63,37 37 0,-36-1 15,36 0-15,0 1 16,-36-1-16,0 0 15,36 0-15,-37 1 0,37-1 0,0 0 16,-36 1-16,36-1 16,0 0-16,0 0 15,0-72 48,0 0-48,0 0 1,0-1-16</inkml:trace>
        </inkml:traceGroup>
      </inkml:traceGroup>
    </inkml:traceGroup>
    <inkml:traceGroup>
      <inkml:annotationXML>
        <emma:emma xmlns:emma="http://www.w3.org/2003/04/emma" version="1.0">
          <emma:interpretation id="{7A98A65A-0584-4C84-949E-BFB5E9C3DA58}" emma:medium="tactile" emma:mode="ink">
            <msink:context xmlns:msink="http://schemas.microsoft.com/ink/2010/main" type="paragraph" rotatedBoundingBox="29816,6849 3427,7318 3389,5175 29778,470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73405B9E-8B3F-4BF6-AC6D-C2F36DED2FF2}" emma:medium="tactile" emma:mode="ink">
              <msink:context xmlns:msink="http://schemas.microsoft.com/ink/2010/main" type="inkBullet" rotatedBoundingBox="29802,6089 29140,6101 29122,5123 29785,5111"/>
            </emma:interpretation>
          </emma:emma>
        </inkml:annotationXML>
        <inkml:trace contextRef="#ctx0" brushRef="#br1" timeOffset="-175671.8872">363 545 0,'0'36'62,"-36"0"16,36 1-46,-36-37-32,-1 36 15,1-36-15,0 0 16,-1 0-16,1 36 15,0-36 1,0 0-16,-1 0 16,1 0-16,0 0 15,36-36-15,-37 36 16,37-36 0,-36 36-16,36-37 15,-36 1 1,36 0-1,0-1-15,0 1 16,0 0 0,0 0-1,0-1-15,0 1 16,0 0 0,0-1-1,0 1 1,0 0-16,0 0 15,0-1 1,36 37 0,-36-36-1,0 0-15,0-1 16,0 1 15,36 36-31,-36-36 16,37 36-1,-37-36-15,36 36 16,-36-37 0,36 37 15,1 0-15,-37-36-1,36 36 1,0 0-1,0 0 1,1 0 0,-1-36-1,0 36 1,1 0 0,-37 36-1,36-36-15,0 0 31,-36 36-15,36-36-16,-36 37 16,37-1-1,-37 0 1,0 0 0,0 1-1,36-37-15,-36 36 16,0 0-16,0 1 15,0-1 1,0 0-16,0 0 16,0 1-16,0-1 15,0 0 1,0 1-16,0-1 16,0 0-1,0 0 1,-36 1-16,36-1 15,-37-36 1,37 36-16,-36 1 16,0-1 15,0 0-15,-1-36-1,1 0 1,0 0-1,36 36 1,-37-36 0,37-36 15</inkml:trace>
        <inkml:trace contextRef="#ctx0" brushRef="#br1" timeOffset="-177252.9053">73 0 0,'36'0'62,"-36"37"16,-36-37-78,36 36 16,0 0-16,0 1 15,0-1 1,-36 0-16,36 0 16,0 1-1,0-1 1,0 0 0,0 1-1,0-1 16,-37-36-31</inkml:trace>
      </inkml:traceGroup>
      <inkml:traceGroup>
        <inkml:annotationXML>
          <emma:emma xmlns:emma="http://www.w3.org/2003/04/emma" version="1.0">
            <emma:interpretation id="{4E7B80D1-0630-4718-9EF8-8FBE292C3B62}" emma:medium="tactile" emma:mode="ink">
              <msink:context xmlns:msink="http://schemas.microsoft.com/ink/2010/main" type="line" rotatedBoundingBox="28648,6870 3427,7318 3389,5175 28610,4728"/>
            </emma:interpretation>
          </emma:emma>
        </inkml:annotationXML>
        <inkml:traceGroup>
          <inkml:annotationXML>
            <emma:emma xmlns:emma="http://www.w3.org/2003/04/emma" version="1.0">
              <emma:interpretation id="{89009F98-E63A-46EE-A311-6D61975DBBFC}" emma:medium="tactile" emma:mode="ink">
                <msink:context xmlns:msink="http://schemas.microsoft.com/ink/2010/main" type="inkWord" rotatedBoundingBox="28648,6870 24717,6940 24679,4797 28610,4728"/>
              </emma:interpretation>
              <emma:one-of disjunction-type="recognition" id="oneOf27">
                <emma:interpretation id="interp39" emma:lang="" emma:confidence="1">
                  <emma:literal/>
                </emma:interpretation>
              </emma:one-of>
            </emma:emma>
          </inkml:annotationXML>
          <inkml:trace contextRef="#ctx0" brushRef="#br1" timeOffset="-174274.2241">-834 436 0,'0'36'16,"0"0"-16,0 1 15,36-37 17,0 0-17,1-37 1,-1 37-1,-36-36 1,0 0 0,-36 36-1,-1 0-15,1 0 16,36 36 0,-36-36-16,-1 0 0,37 36 15,-36-36-15,0 0 16,0 37-16,-1-37 15,1 36 1,0-36-16,-1 0 16,1 0-1,0 0 1,0 0 0,-1 0-16,1-36 31,36-1 0,-36 37-31,36-36 16,-37 36-1,37-36 1,-36 36-16,0 0 16,0 0-1,-1 36 1,37 0-1,-36-36 1,36 37 0,0-1 15,36-36 0</inkml:trace>
          <inkml:trace contextRef="#ctx0" brushRef="#br1" timeOffset="-173797.1156">-1306 545 0,'0'36'47,"-36"-36"-31,-1 0-16,37 36 15,-36-36-15,36 37 16,-36-37-16,0 0 0,-1 0 16,1 0-16,0 0 15,-1 0-15,1 0 16,0 0 0,0 0-1,36 36 32,-37-36-31,37 36-1,0 0 1,-36 1 0,36-1-1,-36-36-15,36 36 16,-37-36-1,37 37-15,-36-37 16,0 0-16,36 36 0,-36-36 16,-1 0-16,1 0 15,0 0 1,36-36-16</inkml:trace>
          <inkml:trace contextRef="#ctx0" brushRef="#br1" timeOffset="-173431.949">-1560 254 0,'36'0'16,"-36"-36"15,-36 36 0,36 36 16,-36-36-31</inkml:trace>
          <inkml:trace contextRef="#ctx0" brushRef="#br1" timeOffset="-172144.0398">-2431 436 0,'0'-36'32,"0"-1"-17,36 37 1,1-36 0,-1 36-16,0 0 15,1 0-15,-1 0 16,0 0-1,-36 36-15,36-36 0,1 37 16,-37-1 15,0 0-15,0 0 0,-37-36 30,37 37-46,-36-37 16,36 36-16,-36-36 16,36 36-16,-36-36 15,36 37-15,-37-37 16,1 0-16,36 36 0,-36-36 16,36 36-16,-37-36 15,1 36-15,36 1 16,-36-37-1,36 36-15,-36 0 16,36 1-16,-37-1 16,37 0-1,0 0-15,0 1 16,0-1 0,0 0-1,-36 1 1,36-1-1,0 0 1,0 0 0,0 1-1,36-1 1,-36 0-16,0 1 31,37-1-15,-37 0 15,36-36-31,-36 36 16,36-36-1,-36 37 1,36-37 0,1 0-1,-1 0 1,0 0-1,1 0-15,-1 0 16,0 0 0,0 0-1,1 0 1,-1 0 0,0 0-1,1 0 1,-1-37-1,-36 1 32,36 36-47</inkml:trace>
          <inkml:trace contextRef="#ctx0" brushRef="#br1" timeOffset="-171702.1515">-2177 1307 0,'0'36'31,"0"-72"1,0-1 15,0 74-1,-36-37-30,36 36 0</inkml:trace>
          <inkml:trace contextRef="#ctx0" brushRef="#br1" timeOffset="-169848.3472">-2939 218 0,'-36'0'31,"0"36"16,36 1-47,0-1 16,-37-36-16,37 36 0,0 1 0,0-1 15,0 0 1,0 0-16,0 1 16,0-1-1,0 0 17,0 1-1,-36-37-31,0 0 15,-1 0 17,1 0-17,36-37 1,0 1 15,0 72 110,0 1-126,0-1 1,-36-36 0,36 36-16,-36-36 15,-1 0 1,37 36-16,-36-36 16,36-36-1,-36 36-15,36-36 16,0 0-1,0 72 17,0 0-17,0 0 1,-37-36 0,1 0 15,0 0 0,0 0-15,36 37-1,0-1 1,-37-36-16,1-36 47,0 36-16,36-37-31,-37 37 16,1 0-1,0 0 1,36 37-16,-36-37 0,-1 36 31,37 0-15,-36-36-1,36 37-15,-36-1 16,36 0-16,0 0 16,-37 1-16,1-1 0,0-36 15,36 36-15,-36-36 16,-1 37-16,1-37 16,0 0-1,36 36-15,-37-36 0,1 0 16,0 0-1</inkml:trace>
          <inkml:trace contextRef="#ctx0" brushRef="#br1" timeOffset="-169107.934">-2104-580 0,'-37'36'62,"1"-36"-46,0 36-16,0 1 0,-1-37 16,1 36-16,0 0 0,-37 1 15,37-1-15,-37 36 0,37-35 16,-37-37-16,37 36 0,-36-36 16,35 36-16,-35 1 0,35-37 15,1 0-15,0 36 0,0-36 16,36 36-16,-37-36 0,1 36 15,0-36 1,-1 37 31</inkml:trace>
          <inkml:trace contextRef="#ctx0" brushRef="#br1" timeOffset="-168032.7624">-4281 617 0,'0'37'47,"-37"-1"-16,37 0-31,-36 0 16,0-36-16,36 37 15,-37-37-15,1 36 0,0 0 16,0-36-16,-1 0 16,37-36 15,0 0-16,0-1 1,0 1-16,0 0 16,0 0 15,0-1-31,0 1 16,37 36-16,-37-36 15,0-1 1,0 1-1,0 0 1,0 0 0,0-1-1,-37 37 17</inkml:trace>
          <inkml:trace contextRef="#ctx0" brushRef="#br1" timeOffset="-167540.6573">-4572 1053 0,'0'36'15,"0"0"1,37-36 15,-37-36 1,-37 36-1,1 36-16,36 1 17</inkml:trace>
        </inkml:traceGroup>
        <inkml:traceGroup>
          <inkml:annotationXML>
            <emma:emma xmlns:emma="http://www.w3.org/2003/04/emma" version="1.0">
              <emma:interpretation id="{75F13454-6D22-4AEF-B8FF-F8F3D30627EE}" emma:medium="tactile" emma:mode="ink">
                <msink:context xmlns:msink="http://schemas.microsoft.com/ink/2010/main" type="inkWord" rotatedBoundingBox="24429,6600 21487,6653 21471,5775 24414,5722"/>
              </emma:interpretation>
              <emma:one-of disjunction-type="recognition" id="oneOf28">
                <emma:interpretation id="interp40" emma:lang="" emma:confidence="1">
                  <emma:literal/>
                </emma:interpretation>
              </emma:one-of>
            </emma:emma>
          </inkml:annotationXML>
          <inkml:trace contextRef="#ctx0" brushRef="#br1" timeOffset="-165436.2408">-5406 436 0,'-37'0'16,"37"-36"-16,-36 36 31,36 36-15,0 0 0,-36 0-16,36 1 15,0-1-15,-36 0 0,36 1 16,0-1-16,0 0 15,0 0-15,36-36 16,-36 37-16,0-1 16,0 0-1</inkml:trace>
          <inkml:trace contextRef="#ctx0" brushRef="#br1" timeOffset="-165176.2182">-5697 871 0,'0'37'15,"-36"-37"-15,0 36 32,36 0-32,-36-36 15,36 36-15,-37-36 16,37 37-16,-36-37 0,36 36 15,-36-36-15,36 36 16,-37-36-16,1 0 16,36 37-16,-36-37 31</inkml:trace>
          <inkml:trace contextRef="#ctx0" brushRef="#br1" timeOffset="-164939.6306">-5842 617 0,'-36'0'15,"36"-36"1</inkml:trace>
          <inkml:trace contextRef="#ctx0" brushRef="#br1" timeOffset="-166817.5997">-4898 762 0,'0'-36'16,"0"72"31,0 1-32,0-1-15,0 0 16,-37-36-16,37 37 16,-36-1-16,0 0 15,0-36 1,36-36 15,0 0-15,0-1-16,0 1 15,0 0-15,0-1 16,0 1 0,0 0-1,-37 36 32,37 36-16,0 0-15,0 1-16,-36-37 16,36 36-16,-36 0 0,36 1 15,-37-37-15,37 36 0,-36-36 16,0 36-16,0 0 15,-1-36 1,37 37-16,-36-37 16</inkml:trace>
          <inkml:trace contextRef="#ctx0" brushRef="#br1" timeOffset="-166364.2182">-5297 1234 0,'0'36'0,"36"-36"47,0 0-31,0 0 15,1 0-15,-1 0-1,0 0 1,1 0-1,-1 0 95</inkml:trace>
          <inkml:trace contextRef="#ctx0" brushRef="#br1" timeOffset="-164212.2371">-6422 799 0,'0'-37'32,"0"1"-17,36 36 1,-36-36-16,36 36 16,1 0-1,-1 0 1,-36 36-16,36-36 15,0 36-15,1 1 16,-37-1 31,-37-36-47,1 0 16,36 36-16,-36-36 15,0 0-15,-1 37 16,1-37-16,0 36 0,-1-36 15,1 0-15,0 0 16,0 0-16,-1 0 16,37-36-16,-36 36 15,36-37 1,0 1 0,0 0-16,0-1 15,0 1-15,0 0 16,0 0-1,36-1-15,-36 1 0,0 0 16</inkml:trace>
          <inkml:trace contextRef="#ctx0" brushRef="#br1" timeOffset="-163372.0593">-6785 508 0,'0'-36'15,"0"72"32,0 1-31,0-1-1,0 0 1,0 1 0,0-1-16,0 0 15,0 0-15,0 1 16,0-1-1,-36 0 1,-1-36 0,1 0-16,0 0 15,36-36 1,-37 36 0,37-36-16,0-1 15,0 74 79,0-1-78,0 0-1,-36 1 1,0-37-16,36 36 15,-36-36-15,-1 36 16,1-36-16,0 0 0,-1 0 16,1 36-16,0-36 15,-37 37-15,37-37 0,0 0 16,-37 0-16,37 0 0,0 0 16,-1 0-16,1 0 0,0 0 15,-1 0-15,1 0 0,0 0 16,36-37-1,0 1-15,-36 36 16,36-36-16,0 0 16,0-1-1,0 1 1,0 0 0,0-1 30</inkml:trace>
          <inkml:trace contextRef="#ctx0" brushRef="#br1" timeOffset="-163064.0897">-7692 617 0,'0'37'16,"36"-37"15,0 0-15,1 0-16,-1 0 16,-36-37-16,36 37 15,0 0-15,-36-36 16,37 36-16</inkml:trace>
        </inkml:traceGroup>
        <inkml:traceGroup>
          <inkml:annotationXML>
            <emma:emma xmlns:emma="http://www.w3.org/2003/04/emma" version="1.0">
              <emma:interpretation id="{1F68C709-D727-4F17-AA5F-BEF681443792}" emma:medium="tactile" emma:mode="ink">
                <msink:context xmlns:msink="http://schemas.microsoft.com/ink/2010/main" type="inkWord" rotatedBoundingBox="21128,6576 18797,6617 18774,5291 21104,5250"/>
              </emma:interpretation>
              <emma:one-of disjunction-type="recognition" id="oneOf29">
                <emma:interpretation id="interp41" emma:lang="" emma:confidence="1">
                  <emma:literal/>
                </emma:interpretation>
              </emma:one-of>
            </emma:emma>
          </inkml:annotationXML>
          <inkml:trace contextRef="#ctx0" brushRef="#br1" timeOffset="-162131.6784">-8200 654 0,'-37'0'31,"37"36"-16,0 0 1,0 0-16,-36-36 0,36 37 16,-36-1-16,36 0 15,-36-36-15,36 37 0,-37-1 16,37 0-16,-36-36 0,36 36 16,-36 1-16,36-1 15</inkml:trace>
          <inkml:trace contextRef="#ctx0" brushRef="#br1" timeOffset="-161732.062">-8454 291 0,'0'-37'0,"0"1"16,-37 36 0,1 36 30,36 1-30,0-1-16,0 0 0,0 1 16,0-1-16,0 0 15,0 0-15,0 1 0,-36-1 16,36 0-16,0 1 0,0-1 16,0 0-16,0 0 31,-36-36-16,36-36-15</inkml:trace>
          <inkml:trace contextRef="#ctx0" brushRef="#br1" timeOffset="-159721.2857">-8781-36 0,'0'-36'16,"-36"36"15,36 36-31,-36-36 0,36 36 16,-37 1-16,1-1 0,0 0 15,-1-36-15,1 73 0,0-37 16,0 0-16,-1 1 0,1-1 16,0 0-16,-1 1 0,1-1 15,0 0-15,0 0 16</inkml:trace>
          <inkml:trace contextRef="#ctx0" brushRef="#br1" timeOffset="-161440.5426">-8817 581 0,'-36'0'32,"72"36"-1,-36 1-15,36-37-16,-36 36 15,0 0-15,0 0 16,-36 1-1,0-1-15,-1 0 16,37 1-16,-36-37 16,0 0-16,-1 36 15</inkml:trace>
          <inkml:trace contextRef="#ctx0" brushRef="#br1" timeOffset="-160685.7204">-9071 654 0,'0'-37'0,"0"74"63,36-37-63,-36 36 15,0 0-15,0 0 16,-36 1 0,36-1-16,-36-36 15,-1 36-15,1-36 16,0 37-16,-1-37 16,1 0-16,0 36 0,0-36 15,-1 0-15,1 0 0,36-36 16,-36 36-16,-1-37 15,37 1 1,0 0-16,0-1 16,0 1-16,37 36 15,-37-36-15,36 36 0,0 0 32,-36 36-17,0 0 1,0 1-1,-36-37-15,36 36 0,-36-36 16,-1 36-16,1 1 16,0-37-16,0 0 15,-1 0 1,1 0 0,0 0-1,36-37-15,0 1 16,0 0-1,0-1 1,0 1 0,0 0-1,0 0 1,0-1-16,0 1 16,0 0-16,0-1 15,0 1 1,0 0-1,0 0 1</inkml:trace>
          <inkml:trace contextRef="#ctx0" brushRef="#br1" timeOffset="-160235.1176">-9761 1234 0,'37'0'0,"-37"36"16,-37-36-1,74 0 1,-1 0 0,0-36-1,1 36-15,-1 0 16,0 0-16,0 0 16,-36-36-16,37 36 15,-1-36-15,0 36 16,1-37-1</inkml:trace>
          <inkml:trace contextRef="#ctx0" brushRef="#br1" timeOffset="-158811.9789">-9978 400 0,'0'36'62,"0"0"-46,0 0-16,0 1 16,0-1-16,36-36 15,-36 36-15,0 1 0,0-1 16,-36 0 0,36 0-1,-37-36-15,1 37 16,0-37-16,0 0 31,-1 36-31,1-36 16,36 36 15,-36-36-15,72 0-1,-36 37 1,36-37-16,-36 36 15,37-36 1,-37 36-16,0 0 31,0 1-31,-37-1 16,37 0 0,-36-36-16,0 37 15,-1-37 1,1 0-16,0 0 0,0 0 15,-1 0-15,1 0 16,0 0-16,-1-37 16,37 1-1,0 0 1,0-1-16,0 1 16,0 0-1,37 36 1,-37-36-16,0-1 15,0 1 1,36 36-16,-36-36 16,0-1-16,0 1 15</inkml:trace>
        </inkml:traceGroup>
        <inkml:traceGroup>
          <inkml:annotationXML>
            <emma:emma xmlns:emma="http://www.w3.org/2003/04/emma" version="1.0">
              <emma:interpretation id="{6105E37B-9AD7-4DAA-A788-76193129FD3B}" emma:medium="tactile" emma:mode="ink">
                <msink:context xmlns:msink="http://schemas.microsoft.com/ink/2010/main" type="inkWord" rotatedBoundingBox="18516,6692 16731,6724 16711,5560 18495,5529"/>
              </emma:interpretation>
              <emma:one-of disjunction-type="recognition" id="oneOf30">
                <emma:interpretation id="interp42" emma:lang="" emma:confidence="1">
                  <emma:literal/>
                </emma:interpretation>
              </emma:one-of>
            </emma:emma>
          </inkml:annotationXML>
          <inkml:trace contextRef="#ctx0" brushRef="#br1" timeOffset="-158040.0359">-10885 617 0,'0'37'78,"0"-1"-63,36-36 1,-36 36 0,36-36-1,-36 36 1,0 1-1,0-1-15,-36-36 16,36 36-16,0 1 16,-36-1-16,-1 0 15,1 0 1</inkml:trace>
          <inkml:trace contextRef="#ctx0" brushRef="#br1" timeOffset="-157785.2244">-11031 835 0,'0'-36'15,"-36"72"16,36 0-15,-36-36-16,36 37 16,-36-37-16,36 36 0,0 0 15,-37-36-15,37 36 16,-36 1-16</inkml:trace>
          <inkml:trace contextRef="#ctx0" brushRef="#br1" timeOffset="-157060.0568">-11357 654 0,'0'-37'16,"0"74"15,0-1-15,0 0-16,0 0 15,-36-36 1,36 37-16,-37-37 16,37 36-16,0-72 31,-36 36-31,0-37 31,36 1-15,0 72 15,-37-36-15,37 37-16,-36-1 15,0 0 1,0-36-16,-1 37 15,1-37-15,36 36 0,-36-36 0,-1 0 16,1 0-16,0 36 0,0-36 16,-1 0-16,1 0 0,0 0 15,-1 0-15,1 0 0,0 0 16,0 0-16,36-36 16,0 0-1,0-1 1,0 1-16,36 0 15,0-1 1,-36 1-16,36 0 16,-36 0-16,0-1 15,0 1 1,37 36-16,-37-36 16,0-1-16,0 1 15,0 0-15,0 0 16,0-1-16,0 1 15,-37 36-15,37-36 16,0-1-16,0 1 16</inkml:trace>
          <inkml:trace contextRef="#ctx0" brushRef="#br1" timeOffset="-156599.9199">-11611 1198 0,'36'0'63,"-36"-36"-48,0 72 32</inkml:trace>
          <inkml:trace contextRef="#ctx0" brushRef="#br1" timeOffset="-156112.8426">-12192 1343 0,'37'0'16,"-37"36"0,36-36-1,0 0-15,0 0 16,1 0-1,-1 0 1,0 0 0,1 0-1,-37-36 1,36 36 0</inkml:trace>
          <inkml:trace contextRef="#ctx0" brushRef="#br1" timeOffset="-155404.9342">-12518 762 0,'0'-36'47,"36"72"0,0-36-32,-36 37-15,37-37 16,-37 36-16,36-36 0,-36 36 15,36-36-15,-36 37 16,0-1 15,-36 0-15,0 0-16,-1 1 16,1-37-1,36 36-15,-36-36 16,36 36-1,-37-36-15,1 0 16,36-36 47</inkml:trace>
        </inkml:traceGroup>
        <inkml:traceGroup>
          <inkml:annotationXML>
            <emma:emma xmlns:emma="http://www.w3.org/2003/04/emma" version="1.0">
              <emma:interpretation id="{FC6CA0B1-551D-4558-B7F9-FA79A5E74AE9}" emma:medium="tactile" emma:mode="ink">
                <msink:context xmlns:msink="http://schemas.microsoft.com/ink/2010/main" type="inkWord" rotatedBoundingBox="11250,6207 9325,6241 9322,6090 11247,6056"/>
              </emma:interpretation>
              <emma:one-of disjunction-type="recognition" id="oneOf31">
                <emma:interpretation id="interp43" emma:lang="" emma:confidence="1">
                  <emma:literal/>
                </emma:interpretation>
              </emma:one-of>
            </emma:emma>
          </inkml:annotationXML>
          <inkml:trace contextRef="#ctx0" brushRef="#br0" timeOffset="-30480.9023">-19957 908 0,'-36'-37'15,"72"37"64,0 0-64,1 0-15,-1 0 16,0 0-16,1 0 15,-1 0-15,0 0 0,37 0 16,-37 0-16,0 0 0,1 0 16,-1 0-16,0 0 15,0 0-15,1 0 16,-1 0-16,0 0 16,1 0-16,-1 0 15,0 0-15,0 0 0,1 0 16,-1-36-1,0 36-15,1 0 0,-1 0 16,0 0-16,0 0 31,1 0 16,-1 0-16,0 0 16,1 0-31,-1 0 0,-36-36-16,36 36 15,0 0-15,1 0 16,-1 0-16,0-37 31,1 37-31,-1 0 16,0 0-1,0 0 1,1 0 0,-1 0-1,0 0 1,1 0 31,-1 0-16,-36-36-31,36 36 16,0 0-1,1 0 1,-1 0-1</inkml:trace>
        </inkml:traceGroup>
        <inkml:traceGroup>
          <inkml:annotationXML>
            <emma:emma xmlns:emma="http://www.w3.org/2003/04/emma" version="1.0">
              <emma:interpretation id="{1AD3B680-E7EC-4358-B48D-E1EDC52A5B47}" emma:medium="tactile" emma:mode="ink">
                <msink:context xmlns:msink="http://schemas.microsoft.com/ink/2010/main" type="inkWord" rotatedBoundingBox="8708,6433 8277,6441 8271,6102 8702,6094"/>
              </emma:interpretation>
              <emma:one-of disjunction-type="recognition" id="oneOf32">
                <emma:interpretation id="interp44" emma:lang="" emma:confidence="1">
                  <emma:literal/>
                </emma:interpretation>
              </emma:one-of>
            </emma:emma>
          </inkml:annotationXML>
          <inkml:trace contextRef="#ctx0" brushRef="#br0" timeOffset="-32012.9378">-21009 835 0,'-36'0'0,"72"0"109,0 0-109,0 0 16,1 0 0,-1 0-16,0 0 0,1 0 15,-1-36-15,0 36 16,0 0-16,1 0 15,-37-37 48</inkml:trace>
          <inkml:trace contextRef="#ctx0" brushRef="#br0" timeOffset="-32532.6892">-21009 1089 0,'36'0'78,"0"0"-62,1 0-16,-1 0 0,0 0 16,1 0-16,-1 0 15,0 0-15,0 0 16,1 0-16,-1 0 16,-72 0 109</inkml:trace>
        </inkml:traceGroup>
        <inkml:traceGroup>
          <inkml:annotationXML>
            <emma:emma xmlns:emma="http://www.w3.org/2003/04/emma" version="1.0">
              <emma:interpretation id="{068773FB-64C7-4648-B523-A19706E7E802}" emma:medium="tactile" emma:mode="ink">
                <msink:context xmlns:msink="http://schemas.microsoft.com/ink/2010/main" type="inkWord" rotatedBoundingBox="7663,6778 5200,6822 5177,5511 7640,5467"/>
              </emma:interpretation>
              <emma:one-of disjunction-type="recognition" id="oneOf33">
                <emma:interpretation id="interp45" emma:lang="" emma:confidence="1">
                  <emma:literal/>
                </emma:interpretation>
              </emma:one-of>
            </emma:emma>
          </inkml:annotationXML>
          <inkml:trace contextRef="#ctx0" brushRef="#br0" timeOffset="-38845.1275">-24130 762 0,'37'0'31,"-37"37"0,36-1-15,-36 0-16,36 1 16,-36-1-16,36-36 15,-36 36-15,37 0 0,-37 1 16,36-1-16,-36 0 0,36 1 15,1-1-15,-37 0 0,36-36 16,-36 36-16,36 1 0,-36-1 16,36-36-16,-36 36 0,37 1 15,-37-1-15,36-36 16,-36-36 62</inkml:trace>
          <inkml:trace contextRef="#ctx0" brushRef="#br0" timeOffset="-38399.6398">-23731 835 0,'37'0'46,"-74"36"-30,37 1 0,-36-1-16,36 0 15,-36 0-15,36 1 0,-36-1 16,-1 0-16,37 1 0,-36 35 16,0-36-16,36 1 15,-37-1-15,1 0 0,36 1 0,-36-1 16,36 0-16,36-36 94,-36-36-79</inkml:trace>
          <inkml:trace contextRef="#ctx0" brushRef="#br0" timeOffset="-33381.121">-22279 146 0,'-36'0'47,"36"36"-31,0 0-1,0 0-15,0 1 16,0-1-16,0 0 0,36 1 16,0-37-1,0 0-15,1 0 16,-1 0 0,-36-37-16,36 37 15,1 0-15,-37-36 0,36 36 16,-36-36-16,0-1 15,0 1 1,0 72 15,0 1-31,-36-1 16,36 0-16,0 1 16,-37-1-16,37 0 0,-36 0 15,36 1-15,0-1 0,-36 0 16,36 1-16,0-1 0,-37 0 15,37 0-15,0 1 0,-36-1 16,36 0 0,0-72 46,36 36-62</inkml:trace>
          <inkml:trace contextRef="#ctx0" brushRef="#br0" timeOffset="-37601.4064">-23404 1053 0,'-36'0'16,"72"0"46,0 0-46,1 0-16,-1 36 15,0-36-15,0 0 0,37 0 0,-37 0 16,1 0-16,-1 36 0,36-36 16,-35 0-16,-1 0 15,0 0-15,1 0 0,35 0 16,-36 0-16,1 0 0,-1 0 15,0 0-15,37 0 0,-37 0 16,0 0-16,1 0 0,-1 0 16,0 0-16,1 0 0,-1 0 15,0 0-15,0 0 16,1 0-16,-1 0 0,0 0 16,1 0-16,-1 0 15,0 0-15,-36-36 16,36 36-16,1 0 15,-1 0-15,0 0 16,1 0 0,-37-36-16,36 36 15,0 0 1,0 0 15,1 0 0,-37-37-15</inkml:trace>
        </inkml:traceGroup>
        <inkml:traceGroup>
          <inkml:annotationXML>
            <emma:emma xmlns:emma="http://www.w3.org/2003/04/emma" version="1.0">
              <emma:interpretation id="{B83A860F-9C81-4CF1-8672-774069A865F6}" emma:medium="tactile" emma:mode="ink">
                <msink:context xmlns:msink="http://schemas.microsoft.com/ink/2010/main" type="inkWord" rotatedBoundingBox="4863,6382 3411,6407 3409,6338 4861,6312"/>
              </emma:interpretation>
              <emma:one-of disjunction-type="recognition" id="oneOf34">
                <emma:interpretation id="interp46" emma:lang="" emma:confidence="1">
                  <emma:literal/>
                </emma:interpretation>
              </emma:one-of>
            </emma:emma>
          </inkml:annotationXML>
          <inkml:trace contextRef="#ctx0" brushRef="#br2" timeOffset="-43303.5393">-25799 1053 0,'-36'-37'16,"0"37"0,-1 0 15,74 0 16,-1 0-47,0 0 15,0 0-15,1 0 0,35 0 16,-35 0-16,35 0 16,1 0-16,-37 0 0,37 0 0,-1 0 15,1 0-15,-1 0 0,-35 37 16,35-37-16,-36 0 0,37 0 15,-37 0-15,1 0 0,35 0 16,-36 0-16,1 0 0,-1 0 16,0-37-16,1 37 0,-1 0 15,0 0-15,0 0 16,1-36 15,-74 36 63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4:11:36.99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AADBB75-7C32-4459-9E6A-133A87EFB3C6}" emma:medium="tactile" emma:mode="ink">
          <msink:context xmlns:msink="http://schemas.microsoft.com/ink/2010/main" type="writingRegion" rotatedBoundingBox="7547,14512 4558,16263 4262,15759 7251,14007"/>
        </emma:interpretation>
      </emma:emma>
    </inkml:annotationXML>
    <inkml:traceGroup>
      <inkml:annotationXML>
        <emma:emma xmlns:emma="http://www.w3.org/2003/04/emma" version="1.0">
          <emma:interpretation id="{2FD8E45C-5C70-48B9-968F-824BA51507B8}" emma:medium="tactile" emma:mode="ink">
            <msink:context xmlns:msink="http://schemas.microsoft.com/ink/2010/main" type="paragraph" rotatedBoundingBox="7547,14512 4558,16263 4262,15759 7251,1400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4219090-33E1-44EA-A62D-E427C412E132}" emma:medium="tactile" emma:mode="ink">
              <msink:context xmlns:msink="http://schemas.microsoft.com/ink/2010/main" type="line" rotatedBoundingBox="7547,14512 4558,16263 4262,15759 7251,14007"/>
            </emma:interpretation>
          </emma:emma>
        </inkml:annotationXML>
        <inkml:traceGroup>
          <inkml:annotationXML>
            <emma:emma xmlns:emma="http://www.w3.org/2003/04/emma" version="1.0">
              <emma:interpretation id="{D060801A-0DF8-43DE-85EE-F52D9DA73928}" emma:medium="tactile" emma:mode="ink">
                <msink:context xmlns:msink="http://schemas.microsoft.com/ink/2010/main" type="inkWord" rotatedBoundingBox="7547,14512 6223,15287 5928,14783 7251,14007"/>
              </emma:interpretation>
            </emma:emma>
          </inkml:annotationXML>
          <inkml:trace contextRef="#ctx0" brushRef="#br0">2 37 0,'0'-37'32,"0"74"46,0-1-63,36-36-15,-36 36 0,0 0 16,0 1-16,36-37 0,-36 36 16,0 0-16,0 1 0,0-1 15,0 0-15,0 0 16,0 1-1</inkml:trace>
          <inkml:trace contextRef="#ctx0" brushRef="#br0" timeOffset="545.0811">-180 327 0,'0'36'109,"0"0"-93,37 1 0,-37-1-1,0 0 1,0 1-1,0-1 1,0 0 0,0 0-1,-37-36 1,37 37 0,-36-37-1</inkml:trace>
          <inkml:trace contextRef="#ctx0" brushRef="#br0" timeOffset="992.2505">-470 182 0,'0'36'78,"0"0"-62,0 1 0,36-1-1,-36 0-15,0 0 16,0 1-16,37-1 16,-37 0-16,0 1 15,36-37 1,-36 36-16,0 0 15,0 0 17,-36-36-17</inkml:trace>
          <inkml:trace contextRef="#ctx0" brushRef="#br0" timeOffset="1720.8884">-688 726 0,'37'0'16,"-1"0"15,0 0-15,-36-36 0,0-1 15,-36 37-31,0 0 31,-1 0-15,37 37-1,0-1 1,-36-36 0,36 36-16,0 1 15,-36-37 1,36 36-16,-36-36 15,-1 0 1,1 0 0,0 0-16,-1 0 15,37-36 1,-36 36-16,0 0 16,0 0-16,-1 0 15,1 0 16,36 36-15,0 0 0,-36 0-1,36 1 1,0-1-16,0 0 16,0 1-1,36-37 16,-36 36-15</inkml:trace>
        </inkml:traceGroup>
        <inkml:traceGroup>
          <inkml:annotationXML>
            <emma:emma xmlns:emma="http://www.w3.org/2003/04/emma" version="1.0">
              <emma:interpretation id="{B09CB3C4-EB14-4699-ACCA-833BC2B1EEAB}" emma:medium="tactile" emma:mode="ink">
                <msink:context xmlns:msink="http://schemas.microsoft.com/ink/2010/main" type="inkWord" rotatedBoundingBox="5769,15238 5671,15295 5653,15264 5750,15207"/>
              </emma:interpretation>
            </emma:emma>
          </inkml:annotationXML>
          <inkml:trace contextRef="#ctx0" brushRef="#br0" timeOffset="3291.4681">-1522 1161 0,'-36'0'78,"-1"0"-31,1 37-32</inkml:trace>
        </inkml:traceGroup>
        <inkml:traceGroup>
          <inkml:annotationXML>
            <emma:emma xmlns:emma="http://www.w3.org/2003/04/emma" version="1.0">
              <emma:interpretation id="{E89A9706-F698-4F46-942F-218D5AA090DD}" emma:medium="tactile" emma:mode="ink">
                <msink:context xmlns:msink="http://schemas.microsoft.com/ink/2010/main" type="inkWord" rotatedBoundingBox="5339,15504 5243,15561 5224,15529 5321,15473"/>
              </emma:interpretation>
            </emma:emma>
          </inkml:annotationXML>
          <inkml:trace contextRef="#ctx0" brushRef="#br0" timeOffset="3569.4658">-1958 1415 0,'-36'0'78,"36"37"-31,-36-37-32,0 0 16</inkml:trace>
        </inkml:traceGroup>
        <inkml:traceGroup>
          <inkml:annotationXML>
            <emma:emma xmlns:emma="http://www.w3.org/2003/04/emma" version="1.0">
              <emma:interpretation id="{E9E96BF4-F56B-4EB8-A9CC-D5042138EAD5}" emma:medium="tactile" emma:mode="ink">
                <msink:context xmlns:msink="http://schemas.microsoft.com/ink/2010/main" type="inkWord" rotatedBoundingBox="4971,15710 4830,15793 4811,15761 4952,15679"/>
              </emma:interpretation>
            </emma:emma>
          </inkml:annotationXML>
          <inkml:trace contextRef="#ctx0" brushRef="#br0" timeOffset="3785.2837">-2320 1633 0,'-37'0'46,"1"0"17,36 36-47,-36-36-16,-1 37 15</inkml:trace>
        </inkml:traceGroup>
        <inkml:traceGroup>
          <inkml:annotationXML>
            <emma:emma xmlns:emma="http://www.w3.org/2003/04/emma" version="1.0">
              <emma:interpretation id="{09238165-6E4C-44D4-B2F8-3DFDE72661A3}" emma:medium="tactile" emma:mode="ink">
                <msink:context xmlns:msink="http://schemas.microsoft.com/ink/2010/main" type="inkWord" rotatedBoundingBox="4505,16012 4435,16054 4426,16038 4496,15996"/>
              </emma:interpretation>
            </emma:emma>
          </inkml:annotationXML>
          <inkml:trace contextRef="#ctx0" brushRef="#br0" timeOffset="3993.7141">-2792 1923 0,'-36'37'0,"-1"-37"16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1:55:36.98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A5523F69-B8CB-41F1-94DE-27E4172BC494}" emma:medium="tactile" emma:mode="ink">
          <msink:context xmlns:msink="http://schemas.microsoft.com/ink/2010/main" type="writingRegion" rotatedBoundingBox="31163,10221 15422,11037 15065,4139 30805,3323"/>
        </emma:interpretation>
      </emma:emma>
    </inkml:annotationXML>
    <inkml:traceGroup>
      <inkml:annotationXML>
        <emma:emma xmlns:emma="http://www.w3.org/2003/04/emma" version="1.0">
          <emma:interpretation id="{9B0B0FBA-CDBF-40B9-BC95-F0816F75543D}" emma:medium="tactile" emma:mode="ink">
            <msink:context xmlns:msink="http://schemas.microsoft.com/ink/2010/main" type="paragraph" rotatedBoundingBox="31165,10100 15423,11038 15271,8491 31014,755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F4EACBB-7819-45FA-8991-1A6D18947103}" emma:medium="tactile" emma:mode="ink">
              <msink:context xmlns:msink="http://schemas.microsoft.com/ink/2010/main" type="inkBullet" rotatedBoundingBox="31146,9768 29940,9839 29846,8267 31052,8195"/>
            </emma:interpretation>
          </emma:emma>
        </inkml:annotationXML>
        <inkml:trace contextRef="#ctx0" brushRef="#br0">471 4790 0,'-36'0'0,"0"0"16,36-37 0,-37 37-1,37 37 48,37-37-63,-1 36 15,-36 0-15,36-36 16,1 36-16,-1 1 16,0 35-16,-36-35 0,36-1 15,1 36-15,-1-35 0,-36-1 16,36 0-16,-36 1 0,0-1 16,-36 0-16,0-36 15,-1 0-15,1 36 0,0-36 16,0 0-16,-1 0 15,1-36-15,0 36 32,-1 0-1,1 0-15,0 0-16,0 0 0,36-36 15,-37 36-15,1-36 16,36-1-16,0 1 15,36 0-15,1-1 16,-1 1-16,0 0 16,0 36-16,1-36 0,-37-1 15</inkml:trace>
        <inkml:trace contextRef="#ctx0" brushRef="#br0" timeOffset="1078.6337">798 5806 0,'-36'0'16,"-1"0"-1,1 0 1,0 0-16,-1 0 16,1 0-16,0 0 15,0 0-15,-1 0 16,1 0-16,-37 0 0,37 0 16,0 0-16,0 0 0,-37 0 15,37 0-15,-1-37 0,1 37 16,0-36-16,0 36 0,-1-36 15,1-1-15,0 37 16,36-36-16,-37 0 0,37 0 16,-36-1-16,36 1 0,0 0 15,-36-1-15,36-35 0,0 36 16,0-1-16,0 1 0,0 0 16,0-1-16,0 1 0,0 0 15,36 0-15,-36-1 0,36 1 16,-36 0-16,37-1 0,-37 1 15,36 0-15,-36 0 16,36-1-16,-36 1 0,37 0 16,-1 36-16,-36-37 0,36 1 15,0 0-15,1 0 16,-1 36-16,0 0 16,1-37-16,-1 37 0,0 0 15,0 0-15,1 37 16,-1-37-16,0 0 0,1 0 15,-1 36-15,36-36 0,-35 36 16,-1 0-16,0 1 0,1-1 16,-1 0-16,0 1 0,-36-1 15,36 36-15,1-35 16,-37-1-16,36 0 0,-36 1 16,0 35-16,0-36 0,36 1 15,-36-1-15,0 37 0,0-37 16,-36 0-16,36 0 0,-36 146 15,-1-146 1,1 0-16,0 37 0,36-37 16,-36 1-16,-1-1 0,37 0 15,-36 0-15,0 1 16,36-1-16,-37-36 0,37 36 16,-36-36-16,0 37 15,0-37-15,-1 0 16,1 0-16,0 0 15,-1 0-15</inkml:trace>
      </inkml:traceGroup>
      <inkml:traceGroup>
        <inkml:annotationXML>
          <emma:emma xmlns:emma="http://www.w3.org/2003/04/emma" version="1.0">
            <emma:interpretation id="{999EC613-28BD-474B-9136-CC8DE412BB25}" emma:medium="tactile" emma:mode="ink">
              <msink:context xmlns:msink="http://schemas.microsoft.com/ink/2010/main" type="line" rotatedBoundingBox="29001,10229 15423,11038 15271,8491 28849,7682"/>
            </emma:interpretation>
          </emma:emma>
        </inkml:annotationXML>
        <inkml:traceGroup>
          <inkml:annotationXML>
            <emma:emma xmlns:emma="http://www.w3.org/2003/04/emma" version="1.0">
              <emma:interpretation id="{204DA7A1-B74F-4877-9529-C324D35B5307}" emma:medium="tactile" emma:mode="ink">
                <msink:context xmlns:msink="http://schemas.microsoft.com/ink/2010/main" type="inkWord" rotatedBoundingBox="28969,9697 27782,9767 27721,8744 28908,8674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 timeOffset="2172.0342">-1379 5189 0,'0'-37'15,"36"37"-15,-36-36 0,36 36 16,-36-36 0,37 36-16,-1 0 15,0 36 1,-36 0-1,0 1-15,0-1 16,0 0-16,-36 1 16,36-1-16,-36-36 0,-1 36 15,1 0-15,0 1 16,36-1-16,-37-36 0,37 36 0,0 1 16,37-37 15,-1 0-31,0 0 0,1 0 0,-1 0 15,0-37 1,-72 37 15,0 0-15,-1 0-16,1 0 0,0 0 16,-1 37-16,1-37 0,0 0 15,0 0-15,-1 0 16,1 0-16,0 0 0,-1-37 15,1 37-15,0-36 16,36 0-16,0-1 16,0 1-16,-36 0 0,36-37 15,0 37-15,0 0 0,0-37 16,0 37-16,0 0 0,0-1 16,0 1-1,0 72 16,0 1-31,0-1 16,36 73-16,-36-73 0,0 37 16,0-37-16,0 0 0,36 0 15,-36 1-15,0-1 0,0 0 16,0 1-16,-36-37 16,0 0-1,-1 0-15,1-37 16,0 1-1,-1 0-15,37-1 0,-36 37 16,0-36-16,0 36 0,-1 0 16,1 0-16,0 0 0,-1 0 15,37 36-15,-36-36 0,0 37 16,0-1-16,36 0 0,-37-36 16,37 37-16,-36-1 0,36 0 15</inkml:trace>
          <inkml:trace contextRef="#ctx0" brushRef="#br0" timeOffset="2374.3093">-1887 5987 0,'36'0'16,"0"0"-1,-72 0 63</inkml:trace>
        </inkml:traceGroup>
        <inkml:traceGroup>
          <inkml:annotationXML>
            <emma:emma xmlns:emma="http://www.w3.org/2003/04/emma" version="1.0">
              <emma:interpretation id="{95911B1C-C9D8-445F-9762-18B9DFCBFFC5}" emma:medium="tactile" emma:mode="ink">
                <msink:context xmlns:msink="http://schemas.microsoft.com/ink/2010/main" type="inkWord" rotatedBoundingBox="26549,9463 24820,9566 24794,9135 26523,9032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4675.7055">-3629 5334 0,'36'0'0,"-36"-36"16,-36 36 62,36 36-78,-36-36 0,-1 0 16,1 0-16,0 36 15,0-36-15,-1 0 16,1 0-16,0 36 0,-1-36 16,37 37 15,37-37-16,-1 36 1,0-36 15,-36 36 126,0 37-126,-109-37 0,109 0-31,-36-36 16,0 0-16,0 37 0,-1-37 15,1 0-15,0 0 16,-1 0 0,1 0-16,0 0 15,36-37-15,-36 37 16,36-36-16,-37 0 15,37 0 1,0-1-16,0 1 16,37 0-16,-37-1 15,36 37-15,-36-36 16,36 36-16,-36-36 16,36 36-1</inkml:trace>
          <inkml:trace contextRef="#ctx0" brushRef="#br0" timeOffset="5163.1469">-4681 5406 0,'36'0'47,"-36"37"47,-36-37-94,36 36 15,-37 0-15,37 1 16,-36-1-16,36 0 16,-36 0-16,36 1 15,-36-37-15,36 36 0,-37 0 16,1-36-16,36 37 16,-36-37-16</inkml:trace>
          <inkml:trace contextRef="#ctx0" brushRef="#br0" timeOffset="5506.8162">-5044 5660 0,'-36'0'0,"36"-36"16,-37 36-16,37-36 15,0 0 1,37-1 0,-1 37-1,-36-36-15,36 36 0,0 0 32,-36 36-17,0 1-15,-36-1 16,0 36-1,0-72-15,36 37 16,-37-37-16,1 36 0,0-36 16,36 36-16,-37-36 0,1 0 15,36 37-15,-36-37 0</inkml:trace>
        </inkml:traceGroup>
        <inkml:traceGroup>
          <inkml:annotationXML>
            <emma:emma xmlns:emma="http://www.w3.org/2003/04/emma" version="1.0">
              <emma:interpretation id="{8FF78006-DACF-4B5D-AB47-5942F938107A}" emma:medium="tactile" emma:mode="ink">
                <msink:context xmlns:msink="http://schemas.microsoft.com/ink/2010/main" type="inkWord" rotatedBoundingBox="27375,9835 24305,10018 24249,9076 27318,8893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3471.2679">-2794 5261 0,'0'-36'0,"0"72"47,0 1-32,0-1-15,0 0 16,0 0-16,0 1 16,0-1-16,-37 0 15,1 1-15,0-37 16,-1 0-16,1 36 0,0-36 15,0 0 1,-1-36-16,1-1 16,36 1-16,0 0 15,0-1-15,0 1 16,0 0-16,36 0 16,-36-1-16,-36 37 46,36 37-46,-36-37 16,36 36-16,0 0 16,-37 0-16,37 1 15,37-1 1,-1-36-16,0 36 16,1-36-1,-37 37-15,-37-1 31,1-36-15,0 0-16,-1 0 16,1 0-16,0 0 15,0 0-15,36-36 16,-37 36-16,37-37 16,0 1-16,0 0 15,0-1-15,0 1 16,0 0-16,0 0 15,-36 72 32,36 0-47,-36-36 16,36 36-16,-37 1 0,37-1 16,-36-36-16,36 36 0,-36 1 15,0-1-15,-1 0 16,1 0-16,0 1 15,-1-1-15</inkml:trace>
          <inkml:trace contextRef="#ctx0" brushRef="#br0" timeOffset="3681.0942">-3266 5914 0,'36'0'31,"-72"0"32</inkml:trace>
          <inkml:trace contextRef="#ctx0" brushRef="#br0" timeOffset="5964.0802">-5588 5588 0,'36'0'31,"-36"-36"-31,0 72 47,-36 0-47,36 0 16,-37 1-16,1-37 16,36 36-16,-36-36 0,-1 36 15,1-36-15,0 0 16,0 0-1,36-36 1,0 0-16,0-1 16,0 1-16,36 0 15,-36 0-15,0-1 0,0 1 16,36 0 0,-36-1-16,0 1 15,0 0 1,0 72 15</inkml:trace>
          <inkml:trace contextRef="#ctx0" brushRef="#br0" timeOffset="6268.5835">-5734 6023 0,'-36'73'0,"36"-37"15,-36 0-15,36 1 16,0-1-16,0 0 16,36-36-16,0 0 15,1-36-15,-1 36 16,0-36-16,1-1 15,-37 1-15,0 0 16,0 0 0,-37 36-16,1-37 0,0 37 15,-1 0-15,1 0 16,0 0-16</inkml:trace>
        </inkml:traceGroup>
        <inkml:traceGroup>
          <inkml:annotationXML>
            <emma:emma xmlns:emma="http://www.w3.org/2003/04/emma" version="1.0">
              <emma:interpretation id="{CF5ED6AC-0EE2-4AB0-AFD6-FCA2BA4B3C53}" emma:medium="tactile" emma:mode="ink">
                <msink:context xmlns:msink="http://schemas.microsoft.com/ink/2010/main" type="inkWord" rotatedBoundingBox="23911,10232 21155,10396 21065,8882 23821,8718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7043.3638">-6278 5624 0,'0'-36'0,"0"0"16,0 72 46,0 0-62,0 0 16,0 1-16,0-1 16,0 0-16,-36 1 15,0-37 1,-1 0-1,1 0-15,0-37 16,36 1 0,-37 0-16,37-1 15,0 1-15,0 72 32,0 1-17,0-1 1,0 0-1,0 1 48,0-1-47,37 0-16,-37 0 15,0 1-15,-37-1 16,1 0-1,0-36-15,0 0 16,-1 0-16,1 0 0,0 0 16,-37 0-16,37 0 0,0-36 15,-1 36-15,1-36 16,0 36-16,-1-37 0,37 1 16,-36 0-16,36 0 15,0-1-15,36 37 0,-36-36 16,37 0-16,-1 36 0,0 0 15,1 0-15,-1 0 16,0 36-16,0-36 0,-36 36 16,37 1-16,-37-1 0,0 0 15,0 0-15,0 1 16,0-1 0</inkml:trace>
          <inkml:trace contextRef="#ctx0" brushRef="#br0" timeOffset="7411.9576">-6713 6386 0,'0'36'0,"0"1"16,36-37 0,-36 36-16,36-36 15,1 0-15,-1 0 16,0-36-16,0 36 0,1 0 16,-1 0-16,0-37 15,1 37 1,-37 37-1,36-37 1,-36 36 15,36-36-31,0 0 16,1 0 0</inkml:trace>
          <inkml:trace contextRef="#ctx0" brushRef="#br0" timeOffset="8847.773">-6931 5406 0,'36'-36'15,"1"0"-15,35 36 0,-72-36 16,36 36-16,-36-37 0,0 1 15,-36 36 1,0 0-16,-37-36 16,37 36-16,-37 0 0,1 0 0,-37-37 15,36 37-15,-35-36 16,-1 36-16,0 0 0,36-36 16,1 36-16,-1 0 0,37 0 15,0 0-15,-1 0 0,1 0 16,36 36-16,0 0 0,36 1 15,-36-1-15,37 37 0,-1-37 16,-36 0-16,36 0 0</inkml:trace>
          <inkml:trace contextRef="#ctx0" brushRef="#br0" timeOffset="8546.6747">-7475 5515 0,'36'-36'16,"-36"72"15,0 1-31,0-1 16,0 0-16,0 0 0,0 1 15,0-1-15,-36 0 0,36 1 16,0-1-16,-37 0 0,37 0 16,0 1-16,-36-37 0,0 0 15</inkml:trace>
          <inkml:trace contextRef="#ctx0" brushRef="#br0" timeOffset="9135.9915">-7874 5878 0,'0'36'0,"-37"-36"0,1 0 15,36-36-15,0 0 16,0 0 0,36 36-16,-36-37 15,37 37-15,-1 0 16,0 0-16,0 37 16,-36-1-16,37-36 15,-37 36-15,0 0 0,-37-36 16,37 37-16,-36-1 15,36 0-15,-36 1 0,0-37 16,-1 36-16,1 0 0,0-36 16,36 36-16,-37-36 0,1 0 15,0 0-15</inkml:trace>
          <inkml:trace contextRef="#ctx0" brushRef="#br0" timeOffset="9332.2601">-8128 5987 0,'0'-36'0,"36"-1"15,-36 1 1,0 72 0,-36 1-1,-1-1 1,37 0-16,-36 1 0,0-1 16,-1 0-16,1 0 15,0 1 1,0-37-16,36 36 0,-37-36 15,1 0-15</inkml:trace>
          <inkml:trace contextRef="#ctx0" brushRef="#br0" timeOffset="9575.2161">-8528 5806 0,'0'-37'16,"37"37"15,-1 37-15,-36-1-1,0 0-15,0 0 16,0 1-16,-36-37 16,36 36-16,-37 0 15,1-36-15,0 37 0,0-37 16,-1 0-16,37 36 15,-36-36-15</inkml:trace>
          <inkml:trace contextRef="#ctx0" brushRef="#br0" timeOffset="9848.0939">-8890 5951 0,'-37'0'78,"1"-37"-62,0 74-1,36-1 1,0 0-1,36-36-15</inkml:trace>
        </inkml:traceGroup>
        <inkml:traceGroup>
          <inkml:annotationXML>
            <emma:emma xmlns:emma="http://www.w3.org/2003/04/emma" version="1.0">
              <emma:interpretation id="{867D1114-29D1-423E-AEB4-FB34D266AAC5}" emma:medium="tactile" emma:mode="ink">
                <msink:context xmlns:msink="http://schemas.microsoft.com/ink/2010/main" type="inkWord" rotatedBoundingBox="20901,10214 16872,10454 16757,8522 20786,8282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0" timeOffset="10151.6122">-9362 5987 0,'0'-36'16,"0"-1"-1,0 1-15,36 36 16,0-36-16,1 36 31,-37 36-15,0 0-16,0 1 15,-37-1-15,37 0 16,-36 1-16,0-1 16,0-36-16,36 36 0,-37 0 15,1-36-15,0 0 0,36 37 16,-37-37-16,1 0 0,0 0 16</inkml:trace>
          <inkml:trace contextRef="#ctx0" brushRef="#br0" timeOffset="10659.8223">-9580 5769 0,'0'-36'16,"-36"0"-16,36-1 15,36 37 32,-36 37-31,0-1-16,0 0 16,-36-36 15,0 0-16,-1 0 1,1 0 0,0 37-16,-1-37 15,1 36-15,0-36 16,36 36-16,-36-36 16,36 36-16,-37 1 15,37-1 1,-36 0-16,36 1 15,0-1-15,-36 0 0,36 0 16,-37 1-16,37-1 16,-36-36-16,0 36 0,36 1 15,-36-37-15,-1 0 0,1 36 16,0-36-16,-1 0 16</inkml:trace>
          <inkml:trace contextRef="#ctx0" brushRef="#br0" timeOffset="10902.7029">-10197 5660 0,'37'-72'0,"-1"-1"16,-36 37-16,0 0 16,36-1-16,-36 1 0,0 0 15,0 72 1,0 0-16,0 1 15,0-1-15,0 0 0,-36 1 16,36-1-16,0 36 0,-36-35 16,36-1-16,0 0 0,0 1 15,0-1-15,-37 0 0,37 0 16,-36 1 0,36-1-16</inkml:trace>
          <inkml:trace contextRef="#ctx0" brushRef="#br0" timeOffset="11463.9308">-10632 6023 0,'-36'-36'0,"36"0"0,0-1 15,0 1-15,36 0 16,0 0-16,0 36 16,-36-37-16,37 37 15,-1 0-15,0 37 16,1-1-1,-37 0 1,0 0-16,-37 1 16,1-37-16,36 36 15,-36-36-15,-1 0 0,1 0 16,0 0-16,0-36 16,-1-1-1,37 1-15,0 0 0,-36 0 16,36-1-16,0-35 15,-36 35-15,36 1 0,0 0 16,0 0 0,0 72-1,0 0 1,0 0-16,0 1 0,0-1 16,0 0-16,36 37 0,-36-37 15,0 0-15,0 37 0,0-37 16,0 1-16,0 35 0,0-36 15,0 1-15,-36-1 0,36 0 16,-37 1-16,1-1 0,-36 0 16,35-36-16,1 36 0,0-36 15,-37 0-15,37 0 0,0 0 16,-1 0-16,37-36 0,-36 0 16,0 36-16,36-36 0,0-1 15,0-35 1,36 35-16,-36 1 0,36 36 15,-36-36-15,37 36 0,-37-36 16</inkml:trace>
          <inkml:trace contextRef="#ctx0" brushRef="#br0" timeOffset="12216.0998">-11358 5878 0,'0'36'16,"-36"1"-1,36-1 1,-36 0-16,-1 1 0,1-1 0,0 0 16,-1 0-16,1 1 0,0-1 15,0-36-15,-1 36 0,1 1 16,0-1-16,-1-36 15,1 36-15,0-36 16</inkml:trace>
          <inkml:trace contextRef="#ctx0" brushRef="#br0" timeOffset="12523.6149">-11830 6168 0,'-36'-36'0,"36"0"16,0 0-16,0-1 15,0 1 1,36 36 0,-36-36-16,37 36 0,-1 0 15,-36 36 1,0 0-1,0 1-15,-36-1 16,36 0-16,-37 0 0,1-36 16,36 37-16,-36-1 0,0 0 15,-1-36-15,1 37 0,0-37 16,-1 36-16,1-36 0</inkml:trace>
          <inkml:trace contextRef="#ctx0" brushRef="#br0" timeOffset="13174.82">-12265 5914 0,'36'0'0,"-36"-36"16,0 0-1,0 72 17,0 0-32,0 1 15,0-1-15,0 0 16,-36 1-16,36-1 15,-36 0-15,-1-36 0,37 36 16,-36 1-16,0-1 0,0-36 16,-1 36-16,1-36 15,0 0 1,36-36-16,-37 36 16,37-36-16,0-1 0,0 1 15,37-36 1,-37 35-1,36 37-15,-36 37 32,0-1-32,0 0 15,-36 0-15,36 1 0,-37-37 16,37 36-16,-36 0 0,0 1 16,0-1-1,-1-36-15,1 0 16,36 36-16,-36-36 15,-1 36 1,1 1-16,0-1 16,36 0-16,-36-36 15,36 37-15,-37-1 0,1-36 16,36 36-16,-36-36 0,-1 36 16,1-36-16,0 37 0,0-37 15,-1 0-15</inkml:trace>
          <inkml:trace contextRef="#ctx0" brushRef="#br0" timeOffset="13868.3566">-11612 4717 0,'0'-36'16,"0"72"-1,-36-36-15,0 36 0,-1-36 16,1 37-16,-37-1 0,1 0 16,-1 37-16,1-37 0,-1 0 15,1 1-15,-1-1 0,0 0 16,1 0-16,-1 1 0,37-1 15,0-36-15,-1 36 0,1-36 16,36 37-16,36-1 16</inkml:trace>
          <inkml:trace contextRef="#ctx0" brushRef="#br0" timeOffset="13567.4408">-12229 5552 0,'37'0'0,"-1"0"15,0 0 1,-36-37-16,36 37 0,1 0 16,-1-36-16,0 0 15,1 36-15,-37-37 16,36 37-16</inkml:trace>
          <inkml:trace contextRef="#ctx0" brushRef="#br0" timeOffset="14152.0796">-12918 5806 0,'36'-37'0,"0"1"16,1 0-16,-37-37 0,36 37 16,-36 0-16,0-1 15,0 1 1,0 72 15,-36 1-31,36-1 0,0 36 16,-37-35-16,37-1 0,-36 37 15,36-1-15,0-36 0,-36 37 16,36-37-16,-36 1 0,36 35 16</inkml:trace>
        </inkml:traceGroup>
        <inkml:traceGroup>
          <inkml:annotationXML>
            <emma:emma xmlns:emma="http://www.w3.org/2003/04/emma" version="1.0">
              <emma:interpretation id="{3E9CBE5C-3803-4C34-A75F-0E3C9045707B}" emma:medium="tactile" emma:mode="ink">
                <msink:context xmlns:msink="http://schemas.microsoft.com/ink/2010/main" type="inkWord" rotatedBoundingBox="17159,8946 16291,8997 16258,8432 17126,8381"/>
              </emma:interpretation>
              <emma:one-of disjunction-type="recognition" id="oneOf5">
                <emma:interpretation id="interp5" emma:lang="" emma:confidence="0.5">
                  <emma:literal>.</emma:literal>
                </emma:interpretation>
                <emma:interpretation id="interp6" emma:lang="" emma:confidence="0">
                  <emma:literal>-</emma:literal>
                </emma:interpretation>
                <emma:interpretation id="interp7" emma:lang="" emma:confidence="0">
                  <emma:literal>/</emma:literal>
                </emma:interpretation>
                <emma:interpretation id="interp8" emma:lang="" emma:confidence="0">
                  <emma:literal>r</emma:literal>
                </emma:interpretation>
                <emma:interpretation id="interp9" emma:lang="" emma:confidence="0">
                  <emma:literal>,</emma:literal>
                </emma:interpretation>
              </emma:one-of>
            </emma:emma>
          </inkml:annotationXML>
          <inkml:trace contextRef="#ctx0" brushRef="#br0" timeOffset="16231.8034">-12991 4644 0,'0'37'16,"-36"-37"-16,0 36 15,-1 0-15,1 1 0,-36 35 16,-1-36-16,0 1 0,1 35 15,-1-35-15,1 35 16,-1-36-16,1 1 0,-1-1 16,37 0-16</inkml:trace>
        </inkml:traceGroup>
        <inkml:traceGroup>
          <inkml:annotationXML>
            <emma:emma xmlns:emma="http://www.w3.org/2003/04/emma" version="1.0">
              <emma:interpretation id="{45EC4A3C-E438-4553-BD6E-27FDCED7F1A5}" emma:medium="tactile" emma:mode="ink">
                <msink:context xmlns:msink="http://schemas.microsoft.com/ink/2010/main" type="inkWord" rotatedBoundingBox="16971,10351 16088,10404 16045,9682 16928,9630"/>
              </emma:interpretation>
              <emma:one-of disjunction-type="recognition" id="oneOf6">
                <emma:interpretation id="interp10" emma:lang="" emma:confidence="1">
                  <emma:literal/>
                </emma:interpretation>
              </emma:one-of>
            </emma:emma>
          </inkml:annotationXML>
          <inkml:trace contextRef="#ctx0" brushRef="#br0" timeOffset="14951.049">-13608 6060 0,'0'-37'15,"0"1"1,37 0-16,-1 36 16,-36-37-16,0 74 31,-36-1-16,-1 0 1,1 1-16,0-37 16,0 36-16,-1 0 15,1 0-15,36 1 16,-36-1-16,36 0 16,0 1-16,36-1 15,-36 0 1,0 0-16,0 1 15,-36-37 1,36 36-16,-37-36 0,1 0 16,0 0-1,0 0-15,-1-36 16,1-1 0,36 1-16,0 0 15,0 0 1,0-1-16,36 1 0,-36 0 0,0-1 15,37 1-15</inkml:trace>
          <inkml:trace contextRef="#ctx0" brushRef="#br0" timeOffset="14367.9397">-13172 6168 0,'0'37'31,"0"-1"-15,0 0-16,0 1 15,-36-37-15,36 36 0,0 0 16,-37 0-16,1 1 0,0-37 15,36 36-15,-37 0 0,1 1 16,0-37-16,-37 36 16,37-36-16,0 36 0,-1-36 15</inkml:trace>
        </inkml:traceGroup>
        <inkml:traceGroup>
          <inkml:annotationXML>
            <emma:emma xmlns:emma="http://www.w3.org/2003/04/emma" version="1.0">
              <emma:interpretation id="{8AF6035D-4250-4221-A2C4-C9C234DA830D}" emma:medium="tactile" emma:mode="ink">
                <msink:context xmlns:msink="http://schemas.microsoft.com/ink/2010/main" type="inkWord" rotatedBoundingBox="16126,10996 15423,11038 15318,9266 16021,9224"/>
              </emma:interpretation>
              <emma:one-of disjunction-type="recognition" id="oneOf7">
                <emma:interpretation id="interp11" emma:lang="" emma:confidence="0.5">
                  <emma:literal>i.</emma:literal>
                </emma:interpretation>
                <emma:interpretation id="interp12" emma:lang="" emma:confidence="0">
                  <emma:literal>i</emma:literal>
                </emma:interpretation>
                <emma:interpretation id="interp13" emma:lang="" emma:confidence="0">
                  <emma:literal>:</emma:literal>
                </emma:interpretation>
                <emma:interpretation id="interp14" emma:lang="" emma:confidence="0">
                  <emma:literal>ion.</emma:literal>
                </emma:interpretation>
                <emma:interpretation id="interp15" emma:lang="" emma:confidence="0">
                  <emma:literal>i:</emma:literal>
                </emma:interpretation>
              </emma:one-of>
            </emma:emma>
          </inkml:annotationXML>
          <inkml:trace contextRef="#ctx0" brushRef="#br0" timeOffset="15507.1764">-14079 5769 0,'0'37'47,"0"-1"-31,0 0-16,0 0 16,-37 1-16,37-1 0,-36 0 15,36 1-15,-36-37 16,36 36-16,-36-36 15,-1 0 1,37 36 0,0 0-1,0 1-15,-36-37 0,36 36 16,0 0-16,-36-36 16,36 37-16,0-74 31,0 1-31,-37 0 15,37-1-15,-36 1 16,36 0-16,-36 36 16,0-36-16,-1-1 15,1 1-15,0 36 16,-1 0-16,1 36 16,0 1-1,36-1-15,-36 109 16,36-109-1,0 1-15,0-1 0,0 0 16,0 0-16,0 1 0,0-1 16,0 0-16,0 1 0,36-1 15</inkml:trace>
          <inkml:trace contextRef="#ctx0" brushRef="#br0" timeOffset="15716.7761">-14696 7184 0,'0'37'16,"0"-1"-16,36-36 0,0 0 16,-36 36-16,37-36 0,-1 0 15,0-36-15,1 36 0,35-36 16,-36-1-16,1 1 0,-1 36 15,0-36-15,1 0 0,-37-1 16</inkml:trace>
          <inkml:trace contextRef="#ctx0" brushRef="#br0" timeOffset="15962.1342">-14406 5588 0,'-36'-36'16,"0"36"-16,-1 0 16,1 0-1,36-37-15,36 37 31</inkml:trace>
        </inkml:traceGroup>
      </inkml:traceGroup>
    </inkml:traceGroup>
    <inkml:traceGroup>
      <inkml:annotationXML>
        <emma:emma xmlns:emma="http://www.w3.org/2003/04/emma" version="1.0">
          <emma:interpretation id="{D4F6ABB7-A803-43BC-8C9F-017980C652A3}" emma:medium="tactile" emma:mode="ink">
            <msink:context xmlns:msink="http://schemas.microsoft.com/ink/2010/main" type="paragraph" rotatedBoundingBox="28920,7069 21941,7430 21866,5965 28844,560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E8B27744-8E9F-4672-8D87-437A6BF74E2D}" emma:medium="tactile" emma:mode="ink">
              <msink:context xmlns:msink="http://schemas.microsoft.com/ink/2010/main" type="line" rotatedBoundingBox="28920,7069 21941,7430 21866,5965 28844,5603"/>
            </emma:interpretation>
          </emma:emma>
        </inkml:annotationXML>
        <inkml:traceGroup>
          <inkml:annotationXML>
            <emma:emma xmlns:emma="http://www.w3.org/2003/04/emma" version="1.0">
              <emma:interpretation id="{B16929D5-4746-4A17-A2C2-9B0D4FA9FDC2}" emma:medium="tactile" emma:mode="ink">
                <msink:context xmlns:msink="http://schemas.microsoft.com/ink/2010/main" type="inkWord" rotatedBoundingBox="28914,6960 26214,7100 26165,6163 28866,6023"/>
              </emma:interpretation>
              <emma:one-of disjunction-type="recognition" id="oneOf8">
                <emma:interpretation id="interp16" emma:lang="" emma:confidence="1">
                  <emma:literal/>
                </emma:interpretation>
              </emma:one-of>
            </emma:emma>
          </inkml:annotationXML>
          <inkml:trace contextRef="#ctx0" brushRef="#br0" timeOffset="-32928.4769">-1452 2467 0,'36'0'94,"-36"37"-78,37-37-16,-37 36 15,36-36-15,0 36 16,1-36-16,-37 36 16,36-36-16,-36 37 15,0-1 1,0 0-16,-36-36 16,-1 37-16,1-37 15,0 0-15,-1 0 16,1 0-16,0 0 15,0-37-15,36 1 16,0 0 0,-37 36-16,37-37 15,0 1-15,37 36 16,-37-36-16,36 36 0,-36-36 16,36 36-16,0 0 15,1 0 16,-37 36-31,0 0 0,0 0 16,-37 1 0,1-1-16,0-36 15,0 36-15,-1-36 0,1 0 16,0 0-16,-1 37 16,1-37-16,0 0 15,0 0-15,36 36 0,-37-36 16,1 36-16,0-36 15,36 36-15,-37 1 0,1-37 16,36 36-16,-36 0 0,0 1 16,-1-1-16,1-36 15,36 36-15,-36-36 16,-1 0-16,37 36 16,-36-72-1,36 0 16</inkml:trace>
          <inkml:trace contextRef="#ctx0" brushRef="#br0" timeOffset="-33711.089">-1379 2467 0,'-37'0'79</inkml:trace>
          <inkml:trace contextRef="#ctx0" brushRef="#br0" timeOffset="-32645.2991">-2105 2540 0,'0'-36'15,"0"72"32,36 0-31,-36 0-1,37-36-15,-37 37 0,0-1 16,-37 0 0,1-36-16,36 37 15,-36-37-15,-1 36 0,1-36 16,0 36-16,0-36 15,-1 0 1,1-36-16</inkml:trace>
          <inkml:trace contextRef="#ctx0" brushRef="#br0" timeOffset="-32372.4664">-2432 2685 0,'-36'0'16,"36"-36"-16,0-1 15,0 1 1,36 36 15,-36-36-31,37 36 16,-1 0 0,-36 36-1,0 0 1,0 1-16,-36-37 0,36 36 15,-37 0-15,1 1 16,0-37-16,0 36 0,-1-36 16,1 36-16,0-36 15,-1 0-15,1 0 0</inkml:trace>
          <inkml:trace contextRef="#ctx0" brushRef="#br0" timeOffset="-31532.616">-3085 2649 0,'0'-37'0,"0"1"16,37 36-16,-37-36 15,36 36-15,-36-36 0,36 36 16,0 0 0,1 0-1,-1 36 1,-36 0-1,-36 0 1,-1 1-16,1-1 16,0-36-16,0 36 15,-1 1 1,1-1-16,36 0 16,0 0-1,0 1-15,36-37 16,1 0-1,-1 0-15,0 0 0,0 0 16,-36-37-16,37 37 16,-74 0-1,1 0 1,0 37-16,0-37 16,-1 0-16,1 0 15,0 0-15,-1 0 16,1 0-16,0 0 15,0 0-15,36-37 32,0 1-32,0 0 0,0 0 15,0-1-15,0 1 16,0 0-16,0-1 0,0 1 16,0 0-16,0 0 0,0-1 15,0 1-15,-37 36 0,37-36 0,0 72 31,0 0-15,0 1-16,0-1 16,0 0-16,37 0 0,-37 1 15,0 35-15,0-35 0,0-1 16,-37 0-16,37 0 16,-36-36-16,36 37 0,-36-37 15,36 36-15,-37-36 0,1 0 16,0 0-16,0 0 15,-1-36 1,1-1-16,0 1 16,36 0-1,-37 36-15,1 0 16,0 0 0,0 36-1,36 0-15,-37-36 16,37 37-16,0-1 0,-36-36 15,36 36-15,-36 1 0,36-1 16</inkml:trace>
          <inkml:trace contextRef="#ctx0" brushRef="#br0" timeOffset="-31278.0094">-3484 3302 0,'36'36'16,"1"-36"0,-74 0 93</inkml:trace>
        </inkml:traceGroup>
        <inkml:traceGroup>
          <inkml:annotationXML>
            <emma:emma xmlns:emma="http://www.w3.org/2003/04/emma" version="1.0">
              <emma:interpretation id="{9430EDC0-D06B-4D2E-905C-193EBBD00804}" emma:medium="tactile" emma:mode="ink">
                <msink:context xmlns:msink="http://schemas.microsoft.com/ink/2010/main" type="inkWord" rotatedBoundingBox="25840,7228 21941,7430 21866,5965 25764,5763"/>
              </emma:interpretation>
              <emma:one-of disjunction-type="recognition" id="oneOf9">
                <emma:interpretation id="interp17" emma:lang="" emma:confidence="1">
                  <emma:literal/>
                </emma:interpretation>
              </emma:one-of>
            </emma:emma>
          </inkml:annotationXML>
          <inkml:trace contextRef="#ctx0" brushRef="#br0" timeOffset="-27648.1331">-4318 2830 0,'-37'0'47,"1"0"-32,36-36-15,-36 36 32,36-36-32,0-1 15,36 1 1,0 36 0,1 0 15,-37 36-16,0 1-15,-37-1 16,37 0-16,-36-36 0,36 36 16,-36-36-16,-1 0 0,37 37 15,-36-37-15,0 0 0,0 36 16,-1-36-16,1-36 16,0 36 15,36-37-16,0 74 17,0-1-1,0 0-31,0 1 16,-37-1-1,1 0-15,0 0 16,0 1-1,-1-37-15,1 0 16,0 0-16</inkml:trace>
          <inkml:trace contextRef="#ctx0" brushRef="#br0" timeOffset="-26369.0131">-4790 2141 0,'36'0'16,"0"0"-1,1-37-15,-1 37 16,0-36-16,37 36 16,-37 0-16,0-36 0,1 36 15,-1 0-15</inkml:trace>
          <inkml:trace contextRef="#ctx0" brushRef="#br0" timeOffset="-27104.656">-5044 2612 0,'0'37'32,"0"-1"-17,36-36-15,-36 36 16,0 1-1,-36-37-15,0 36 16,-1-36 0,1 0-16,0-36 15,-1 36 1,37-37-16,-36 37 0,36 37 47,0-1-47,0 0 15,0 0 1,-36-36 0,0 0 15,-1-36-31,1 36 16,36-36-16,-36 36 0,-1 0 15,1 0-15,36-36 16,-36 36-16,0 36 15,-1 0-15,37 0 16,-36-36-16,36 37 16,0-1-16,0 0 0,0 1 15,0-1 1</inkml:trace>
          <inkml:trace contextRef="#ctx0" brushRef="#br0" timeOffset="-26863.1477">-5661 3447 0,'0'36'0,"0"1"15,36-1 1,1-36-16,-1 0 15,0 0-15,-36-36 16,36 36-16,1 0 0,-1-37 16,0 37-16,1-36 0,-1 36 15,0-36-15,0-1 16</inkml:trace>
          <inkml:trace contextRef="#ctx0" brushRef="#br0" timeOffset="-26616.8754">-5407 2358 0,'-36'-36'15,"36"0"16,-37 36-31,74 0 47</inkml:trace>
          <inkml:trace contextRef="#ctx0" brushRef="#br0" timeOffset="-25409.3241">-5879 2721 0,'-36'-36'16,"36"0"-1,0-1 17,0 1-17,36 36-15,-36 36 32,0 1-17,-36-37 1,36 36-16,-36-36 0,-1 0 15,1 36 1,0-36-16,-37 37 0,37-1 16,0-36-16,36 36 15,0 0-15,0 1 32,36-37-32,-36 36 0,36-36 15,-36 36 1,0 1-16,-36-1 15,0 0 1,-1 0-16,1-36 16,0 0-16,-37 37 0,37-37 0,0 0 15,-1 0-15,1 0 0,0 0 16,0-37 0,36 1-1,36 0-15,-36 0 16,36 36-16,0-37 0,-36 1 15,37 0-15,-1-1 16</inkml:trace>
          <inkml:trace contextRef="#ctx0" brushRef="#br0" timeOffset="-24915.7929">-6750 2721 0,'0'-36'0,"0"72"63,-36 1-47,36-1-16,0 0 15,-36 0-15,0 1 16,-1-1-16,1 0 0,-109 37 31,72-73-31,37 36 0,-37-36 0,37 0 16,-36 0-16,35 0 0,1 0 15,0-36-15,36 0 16,0-1-16,0 1 16,36 36-16,0-36 15,1 36 1,-1 0-16,0 0 15,-36 36 1,0 0-16,0 1 0,0-1 16,0 0-16,-36 0 15,0-36-15,36 37 0,-37-1 16,1-36-16,0 36 0,-37 1 16,37-37-16,0 36 15,-1 0-15,-35-36 0,35 0 16,1 0-16,0 36 0,0-36 15,-1 0-15,37-36 0</inkml:trace>
          <inkml:trace contextRef="#ctx0" brushRef="#br0" timeOffset="-24256.1041">-7258 2504 0,'37'0'47,"-1"0"-31,0 0-16,1 0 15,-1 0-15,0 0 16,-36-37-16,36 37 0,1 0 16,-1 0-1,-72-36 48</inkml:trace>
          <inkml:trace contextRef="#ctx0" brushRef="#br0" timeOffset="-24654.3875">-7911 2866 0,'37'0'0,"-37"-36"15,0 72 17,0 1-17,0-1 1,0 0-16,0 1 16,-37-1-16,37 0 0,-36-36 15,0 36-15,-1 1 0,1-37 16,36 36-16,-72-36 15,35 0-15,1 0 16</inkml:trace>
          <inkml:trace contextRef="#ctx0" brushRef="#br0" timeOffset="-24068.0974">-7149 2322 0,'0'-36'16,"37"36"46</inkml:trace>
        </inkml:traceGroup>
      </inkml:traceGroup>
    </inkml:traceGroup>
    <inkml:traceGroup>
      <inkml:annotationXML>
        <emma:emma xmlns:emma="http://www.w3.org/2003/04/emma" version="1.0">
          <emma:interpretation id="{8B09F474-A317-49D1-9434-D61975AE9F35}" emma:medium="tactile" emma:mode="ink">
            <msink:context xmlns:msink="http://schemas.microsoft.com/ink/2010/main" type="paragraph" rotatedBoundingBox="30797,5018 18053,5293 18018,3676 30762,340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E578883-3B2E-4021-ABB5-923347DC4508}" emma:medium="tactile" emma:mode="ink">
              <msink:context xmlns:msink="http://schemas.microsoft.com/ink/2010/main" type="inkBullet" rotatedBoundingBox="30792,4778 29874,4798 29844,3421 30762,3401"/>
            </emma:interpretation>
          </emma:emma>
        </inkml:annotationXML>
        <inkml:trace contextRef="#ctx0" brushRef="#br0" timeOffset="-74576.8827">145 36 0,'0'-36'0,"-37"36"78,1 0-62,36 36-16,-36-36 0,36 36 15,-36-36-15,36 37 16,36-1 0,0 0-16,0-36 15,1 0-15,-1 37 16,0-37-16,1 0 16,-37 36-1,36-36 1,-72 0-1,-1 0 1,1 0-16,36-36 16,-36 36-16,-1 0 0,1 0 15,36-37-15,-36 37 16,36-36 0,0 0-1,-36 36 16,36 36 32,36-36-63,-36 36 0,0 1 16,0-1-16,36 0 0,-36 0 15,0 1-15,36-1 0,-36 0 16,0 1-16,37-1 15,-37 0-15,0 0 0,0 1 16</inkml:trace>
        <inkml:trace contextRef="#ctx0" brushRef="#br0" timeOffset="-73612.8195">362 762 0,'0'36'16,"0"0"15,-36-36-31,0 0 16,0 0-16,-1 0 15,1 0-15,0 0 16,-1 0-16,1 0 0,0-36 16,0 36-16,-1 0 0,1-36 15,0 36-15,36-36 0,-37-1 16,1 1-16,0 0 15,36-1-15,-36 1 16,36 0-16,0 0 0,0-1 16,0 1-16,0 0 0,0-1 15,0 1-15,0 0 0,0 0 16,0-1-16,0 1 0,0 0 16,0-1-16,0 1 15,36 0-15,-36 0 0,36-1 16,-36 1-16,36 0 15,1-1 1,-1 37-16,-36-36 16,36 36-16,1-36 0,-1 36 15,0-36-15,146-1 47,-146 37-31,0 0-16,0 0 15,1 0 1,-1 0-16,0 0 16,-36 37-16,37-37 15,-1 36-15,0 0 16,-36 0-16,36 1 16,-36-1-16,0 0 0,0 1 15,37-1-15,-37 0 16,0 0-16,0 1 0,0-1 15,0 0-15,0 37 0,0-37 16,0 0-16,0 1 0,0-1 16,-37 0-16,37 1 15,0-1-15,0 0 0,-36 0 16,36 1-16,0-1 16,-36-36-1,0 73-15,36-37 0,-37 0 16,1 0-1,36 1-15,-36-1 16,-1-36 0,37 36-16,-36 1 15,0-37 1,36 36-16,-36-36 0,-1 0 16,1 0-1,36 36-15,-36-36 0,-1 0 16,1 0-1</inkml:trace>
      </inkml:traceGroup>
      <inkml:traceGroup>
        <inkml:annotationXML>
          <emma:emma xmlns:emma="http://www.w3.org/2003/04/emma" version="1.0">
            <emma:interpretation id="{62733F97-7035-478E-A90E-19EDE4836363}" emma:medium="tactile" emma:mode="ink">
              <msink:context xmlns:msink="http://schemas.microsoft.com/ink/2010/main" type="line" rotatedBoundingBox="29046,5055 18053,5293 18022,3874 29015,3637"/>
            </emma:interpretation>
          </emma:emma>
        </inkml:annotationXML>
        <inkml:traceGroup>
          <inkml:annotationXML>
            <emma:emma xmlns:emma="http://www.w3.org/2003/04/emma" version="1.0">
              <emma:interpretation id="{56068AE6-2075-498A-B48B-429F06D90B2B}" emma:medium="tactile" emma:mode="ink">
                <msink:context xmlns:msink="http://schemas.microsoft.com/ink/2010/main" type="inkWord" rotatedBoundingBox="29046,5055 25917,5123 25891,3930 29020,3863"/>
              </emma:interpretation>
              <emma:one-of disjunction-type="recognition" id="oneOf10">
                <emma:interpretation id="interp18" emma:lang="" emma:confidence="1">
                  <emma:literal/>
                </emma:interpretation>
              </emma:one-of>
            </emma:emma>
          </inkml:annotationXML>
          <inkml:trace contextRef="#ctx0" brushRef="#br0" timeOffset="-70887.8176">-1234 290 0,'36'0'31,"0"36"0,-36 1-15,37-1 0,-37 0-1,0 1 1,36-37-16,-36 36 0,0 0 16,0 0-1,0 1 1,-36-1-1,-1 0 1,1-36-16,0 37 16,0-37-16</inkml:trace>
          <inkml:trace contextRef="#ctx0" brushRef="#br0" timeOffset="-70621.2365">-1343 544 0,'-36'0'0,"36"36"15,-37-36 1,37 37-16,-36-37 15,36 36-15,-36 0 0,0 1 16,-1-1 0,37 0-16,-36-36 15</inkml:trace>
          <inkml:trace contextRef="#ctx0" brushRef="#br0" timeOffset="-69986.6813">-1633 435 0,'-37'37'47,"1"-37"-31,0 0-1,0 0-15,36 36 16,-37-36-16,37-36 16,0-1-1,0 1 1,0 72 31,0 1-32,0-1-15,0 0 16,0 0-16,-36-36 16,36 37-16,0-1 0,0 0 15,-36 1-15,36-1 0,-37 0 16,37 0-16,-36-36 0,0 37 16,0-37-16,-1 36 0,1-36 15,0 0-15,-1 0 0,1 0 16,0 0-16,0 0 0,-1 0 15,37-36-15,-36 36 0,0-37 16,36 1-16,-37 36 0,37-36 16,0 0-16,37-1 15,-1 1-15,0 0 16,1-1-16,-1 37 0,0 0 16,0 0-16,1 0 0,-1 0 15,0 0-15,1 0 0,-1 37 16,-36-1-16,0 0 15,0 1 1,0-1-16,-36-36 0,36 36 16,-37-36-16,37 36 0,-36-36 15,36 37-15,-36-37 16</inkml:trace>
          <inkml:trace contextRef="#ctx0" brushRef="#br0" timeOffset="-69781.5673">-2250 1306 0,'-36'0'0,"36"36"32,36-36-32,0 0 15,0 0 1,1 0-16,-1-36 0,37 36 15,-37 0-15,0-36 0,0 36 16,-36-36-16</inkml:trace>
          <inkml:trace contextRef="#ctx0" brushRef="#br0" timeOffset="-69199.9835">-2831 544 0,'-36'0'16,"36"36"-1,36-36 1,-36 37 0,37-37-16,-1 0 15,0 0 1,-36-37 0,0 1-1,-36 36-15,36-36 16,-36 36-16,-1 0 15,1 0 1,0 0-16,-1 0 16,1 0-1,36 36-15,-36-36 16,36 36 0,-36-36-16,36 37 0,0-1 15,0 0 1,0 1-16,0-1 15,0 0-15,-37 0 16,37 1-16,-36-1 0,36 0 16,-36-36-16,-1 37 0,1-37 15,36 36-15,-36-36 0,0 36 16,-1 0-16,1-36 16,0 0-16,-1 0 15</inkml:trace>
          <inkml:trace contextRef="#ctx0" brushRef="#br0" timeOffset="-68328.7814">-3339 472 0,'37'0'15,"-37"-37"-15,36 37 16,0 0-16,0 0 16,-36 37-1,37-37 1,-37 36-1,0 0 1,-37 0-16,1 1 16,0-37-1,0 36-15,-1-36 0,1 0 16,0 36-16,-1-36 0,1 0 16,0 0-16,0 0 0,-1 0 15,1 0-15,0-36 0,-1 0 16,37-1-1,0 1 1,0 0-16,0 0 16,37-1-16,-37 1 15,0 0-15,36-1 16,-36 1-16,0 0 16,0 0-1,0-1 16,0 74-15,-36-37 0,36 36-16,0 0 15,0 0 1,-37 1-16,37-1 0,0 0 16,0 1-16,0-1 0,0 0 15,0 0-15,0 1 16,0-1-16,-36 0 15,36 1-15,-36-1 16,0-36 0,-1 0-16,1 0 15,0 0-15,-1-36 16,1 36-16,36-37 0,-36 37 16,0-36-16,-1 36 15,1 0-15,0 0 16,-1 36 15,37 1-15,0-1-16,0 0 15,0 0 1,0 1-16,0-1 16</inkml:trace>
        </inkml:traceGroup>
        <inkml:traceGroup>
          <inkml:annotationXML>
            <emma:emma xmlns:emma="http://www.w3.org/2003/04/emma" version="1.0">
              <emma:interpretation id="{F18F94AA-861B-4CF0-A559-3CEEBE791097}" emma:medium="tactile" emma:mode="ink">
                <msink:context xmlns:msink="http://schemas.microsoft.com/ink/2010/main" type="inkWord" rotatedBoundingBox="25086,5035 22034,5101 22005,3788 25057,3722"/>
              </emma:interpretation>
              <emma:one-of disjunction-type="recognition" id="oneOf11">
                <emma:interpretation id="interp19" emma:lang="" emma:confidence="1">
                  <emma:literal/>
                </emma:interpretation>
              </emma:one-of>
            </emma:emma>
          </inkml:annotationXML>
          <inkml:trace contextRef="#ctx0" brushRef="#br0" timeOffset="-67388.0837">-5080 762 0,'0'-36'0,"36"36"31,-36-37-15,0 74 93,0-1-109,-36 0 16,36 0 0,-37-36-16,1 0 15,36 37 1,-36-37-16,-1 0 15,37-37 1,-36 37-16,36-36 16,-36 36-16,0-36 15,-1 36-15,37-36 16,-36 36-16,0 36 16,-1 0-1,37 0 1,0 1-16,0-1 15,0 0 1,0 1-16,0-1 16</inkml:trace>
          <inkml:trace contextRef="#ctx0" brushRef="#br0" timeOffset="-67204.0813">-5407 1270 0,'0'36'15,"36"-36"32,-72 0 0</inkml:trace>
          <inkml:trace contextRef="#ctx0" brushRef="#br0" timeOffset="-66580.4583">-5879 689 0,'-36'0'0,"36"-36"32,0 0-17,36 36 1,-36-37-16,37 37 15,-1 0-15,0 0 16,0 37 0,1-37-16,-1 36 15,-36 0 1,36-36-16,-36 37 0,0-1 16,-36-36-1,0 36-15,-1 0 16,1-36-16,0 0 0,0 0 15,-1 0-15,1 0 0,0 0 16,-1 0-16,1 0 0,0 0 16,0 0-1,36-36-15,-37 36 0,37-36 16,0 0 0,0-1-1,37 1 1,-37 0-1,0-1-15,36 1 16,-36 0 0,0 0-16,0-1 15,-36 1 1,36 0 0,0-1-1</inkml:trace>
          <inkml:trace contextRef="#ctx0" brushRef="#br0" timeOffset="-66407.8382">-5806 72 0,'36'0'0,"0"-36"16,-36 0 15,0 72 0,0 0-15</inkml:trace>
          <inkml:trace contextRef="#ctx0" brushRef="#br0" timeOffset="-65849.7941">-6641 834 0,'-36'0'0,"36"-36"16,36 36 0,-36-36-16,37 36 0,-37-36 15,36 36-15,0-37 0,0 37 16,1 0-16,-37-36 0,36 36 15,0 0-15,-36 36 16,0 1 0,0-1-16,-36 0 15,0 0 1,-1-36 0,1 37-16,0-37 15,0 0-15,-1 0 0,1 0 16,0 0-16,-1-37 15,1 37-15,0 0 16,0 0 0,36 37-1,-37-37-15,1 0 0,0 36 16,-1 0-16,37 1 16,-36-37-16,36 36 0,-36 0 15,36 0 1,0 1-16,-36-1 15,36 0-15,0 1 16,0-1-16,-37-36 16,37 36-16,-36 0 15,0-36-15,-1 0 16</inkml:trace>
          <inkml:trace contextRef="#ctx0" brushRef="#br0" timeOffset="-65420.2982">-6532 254 0,'0'-36'16,"0"-1"-1,36 37-15,-36-36 16,0 0 31,-36 36 0,36 36-47,0 0 15,0 1 1,-36-1-16,36 0 0,0 0 16,0 1-16,0-1 0,0 0 15,0 1-15,0-1 16,0 0-16,0 0 15</inkml:trace>
          <inkml:trace contextRef="#ctx0" brushRef="#br0" timeOffset="-64170.9385">-7403 508 0,'-36'0'47,"0"36"-47,36 0 16,-37-36-16,1 37 0,0-1 15,36 0 1,0 1-16,36-37 16,-36 36-1,36-36-15,1 0 0,-1 0 16,0 0-16,1 0 15,-37 36 1,-37-36-16,37 36 16,-36-36-16,0 37 15,-1-37 1,1 0-16,0 0 16,0 0-16,-1 0 15,1 0-15,0 0 16,-1-37-16,1 1 15,36 0 1,0 0-16,0-1 16,0 1-16,0-37 0,0 37 15,0 0-15,0 0 16,0-1 0,0 74 15,0-1-31,0 0 15,0 37-15,0-37 16,0 0-16,0 1 0,0-1 16,0 0-16,0 0 0,0 1 0,-36-1 15,36 0-15,-36 1 0,-1-37 16,37 36-16,-36-36 0,0 0 16,-1 36-16,1-72 15,36 0-15,-36-1 16,36 1-16,0 0 15,36-1-15,-36 1 16,0 0-16,0 0 0,36-1 16,-36 1-16,0 0 15,37-1-15,-37 1 0,0 0 16,0 0-16,0-1 16,-37 37 15,37 37-16</inkml:trace>
        </inkml:traceGroup>
        <inkml:traceGroup>
          <inkml:annotationXML>
            <emma:emma xmlns:emma="http://www.w3.org/2003/04/emma" version="1.0">
              <emma:interpretation id="{138B599F-FB37-494F-9C7A-45E9CBBB435B}" emma:medium="tactile" emma:mode="ink">
                <msink:context xmlns:msink="http://schemas.microsoft.com/ink/2010/main" type="inkWord" rotatedBoundingBox="21777,4738 19270,4792 19251,3919 21758,3865"/>
              </emma:interpretation>
              <emma:one-of disjunction-type="recognition" id="oneOf12">
                <emma:interpretation id="interp20" emma:lang="" emma:confidence="1">
                  <emma:literal/>
                </emma:interpretation>
              </emma:one-of>
            </emma:emma>
          </inkml:annotationXML>
          <inkml:trace contextRef="#ctx0" brushRef="#br0" timeOffset="-63553.9722">-8346 726 0,'-36'36'0,"36"0"15,0 0 16,36-36 1,-36-36-32,0 0 15,0 0 1,0-1 0,-36 37-16,36 37 0,-37-37 15,1 36 1,36 0-16,-36-36 0,-1 36 15,37 1-15,-36-37 0,36 36 16,-36-36-16,0 0 16,36-36 15,0-1-31,0 1 16,0 0-16,-37 0 15,37-1 1,0 1-1,0 72 1,-36-36-16,36 37 0,0-1 16,0 0-1,0 0-15,0 1 16,-36-37-16,36 36 16,-37 0-16,1-36 15,0 37-15,-37-37 16,37 0-16,0 36 0,-37-36 15,37 0-15,0 0 0,-37 0 16,37 0-16,-1 0 0,-35 0 16,36 0-16,-1-36 0,1 36 15,0 0-15,-1-37 16,1 37-16,36-36 16,-36 36-1,36-36-15,0-1 16</inkml:trace>
          <inkml:trace contextRef="#ctx0" brushRef="#br0" timeOffset="-63212.9566">-9290 472 0,'0'36'15,"37"-36"-15,-1 0 16,0 0 0,1 0-1,-37-36-15,36 36 16,0 0-1,-36-37-15,36 37 0,1 0 32,-37-36-32,36 36 15,0 0 1,-36-36 0</inkml:trace>
          <inkml:trace contextRef="#ctx0" brushRef="#br0" timeOffset="-61948.038">-9870 726 0,'0'36'16,"36"-36"31,0 0-47,-36-36 15,37 36-15,-37-37 16,0 1-1,-37 36 17,1 0-32,36 36 15,-36-36-15,0 0 0,-1 37 16,1-37-16,0 36 16,-1-36-16,1 0 15,0 0-15,36-36 16,-36 36-16,36-37 15,-37 37-15,1 0 63,36 37-63,-36-37 0,-1 36 16,1-36-1,0 36-15,0-36 31,-1-36-31,1 36 16,36-36 0,-36 36-16,-1 0 15,1 0 1,0 0-16,0 36 16,36 0-1,36-36 1,0 0-1,0 36-15,1-36 16,-1 0-16,0 37 16,1-37-16,-1 0 15,-36 36-15,36-36 0,-36 36 16,-36-36 0,0 37-1,-1-37-15,1 0 16,0 0-16,-1 0 15,1 0-15,0 0 16,36-37-16,-36 37 0,-1-36 16,37 0-1,0-1-15,0 1 16,37 36-16,-37-36 16,36 36-16,0 0 15,0 0-15,1 0 16,-37 36-1,0 0 17,-37-36-32,37 37 0,-36-37 15,0 36-15,0-36 16,-1 0-16,37 36 16,-36-36-16,0 0 15,-1 0-15,1-36 16,36 0 15,0-1-15,0 1-16,36 0 15,-36 0 1,0-1 0,37 37-16,-37-36 0,0 0 15,0-1-15,0 1 16,0 0-16,0 0 15,0-1 1,0 1-16,0 0 16,0-1-16,0 1 15,0 0 1,0 0 0,0-1-1</inkml:trace>
          <inkml:trace contextRef="#ctx0" brushRef="#br0" timeOffset="-61536.8691">-10269 254 0,'36'36'31,"0"-36"-15,1 0-16,-1 0 16,0 0-1,-36-36 1,-36 36-16,0-36 31,-1 36-15,37 36-16,-36-36 15,36 36 1</inkml:trace>
        </inkml:traceGroup>
        <inkml:traceGroup>
          <inkml:annotationXML>
            <emma:emma xmlns:emma="http://www.w3.org/2003/04/emma" version="1.0">
              <emma:interpretation id="{6980EC6E-D84D-45AE-B542-40360D3717B4}" emma:medium="tactile" emma:mode="ink">
                <msink:context xmlns:msink="http://schemas.microsoft.com/ink/2010/main" type="inkWord" rotatedBoundingBox="18878,4704 18040,4722 18026,4035 18863,4017"/>
              </emma:interpretation>
              <emma:one-of disjunction-type="recognition" id="oneOf13">
                <emma:interpretation id="interp21" emma:lang="" emma:confidence="1">
                  <emma:literal/>
                </emma:interpretation>
              </emma:one-of>
            </emma:emma>
          </inkml:annotationXML>
          <inkml:trace contextRef="#ctx0" brushRef="#br1" timeOffset="-49780.1069">-11648 363 0,'-36'0'79,"36"36"-64,0 0-15,-37 1 0,37-1 16,-36 0-16,36 0 0,-36 1 15,36-1-15,-37 0 0,37 1 16,-36-1-16,36 0 16,0 0-16,0 1 0,0-1 15,-36-36-15,36 36 0,0 1 32,0-74-17,36 1 1,-36 0-16,0-1 15,36 1-15,1-36 16,-37 35-16,0 1 16,36 0-16,-36-1 0,0 1 15,0 0-15,0 0 0,36-1 16,-36 1-16,0 0 16,37-1-1,-37 1-15,0 72 47,36-36-31,-36 37-16,0-1 0,36-36 0,-36 36 15,36 1-15,1-1 0,-37 0 16,36 0-16,0 1 16,-36-1-16,37 0 0,-1-36 15,-36 37-15,36-1 0,-36 0 16,36 0-16,-36 1 15,37-37-15,-37 36 16,-37-36 47,1-36-48,0 36-15,0 0 16,-1-37-16,1 37 0,0 0 15,-1 0-15,1-36 0,0 36 16,0 0-16,-1-36 0,1 36 16,0-36-16,-1 36 15,1 0-15,0-37 16,0 1 0,-1 36-1,1-36 1,0 36 15,-1 0 157,74 0-142,-1 0-30,0-37 0,1 37-16,-1 0 0,0 0 15,-36-36-15,36 36 0,1 0 16,-1 0-16,0 0 0,1-36 16,-1 36-16,0 0 0,0 0 15,1 0-15,-1 0 16,0 0-1,-36-36-15,37 36 0,-1 0 16,0 0 0,0 0-1,1 0 32,-1 0 31,-72 0 0,-1 36-62,1-36 0,0 0-16,36 36 0,-36-36 15,-1 36-15,1 1 16,0-1-16,-1 0 0,1 1 16,0-1-16,0 0 15,36 0-15,-37 1 0,1-37 16,36 36-16,-36 0 0,-1-36 15,37 37-15,-36-37 32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1:56:14.85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564583F-A0C6-45BD-A07A-552DB11B28ED}" emma:medium="tactile" emma:mode="ink">
          <msink:context xmlns:msink="http://schemas.microsoft.com/ink/2010/main" type="inkDrawing" rotatedBoundingBox="3989,8567 8850,8461 8853,8563 3991,8669" shapeName="Other"/>
        </emma:interpretation>
      </emma:emma>
    </inkml:annotationXML>
    <inkml:trace contextRef="#ctx0" brushRef="#br0">0 161 0,'36'0'79,"0"0"-64,1 0-15,-1 0 16,0 0-16,1 0 0,35 0 15,-36 0-15,1 0 0,-1 0 16,37 0-16,-37 0 0,0 0 16,37 0-16,-37 0 0,0 0 15,37 0-15,-37 0 0,37 0 16,-37 0-16,37 0 0,-1-36 16,-36 36-16,37 0 0,0 0 15,-37 0-15,36 0 0,-35 0 16,35 0-16,-35-36 15,35 36-15,-36 0 0,37 0 16,-37 0-16,1 0 0,35 0 0,-36-36 16,1 36-16,-1 0 15,0 0-15,1 0 0,-1 0 16,0 0-16,0 0 0,1 0 16,-1 0-16,0 0 0,1 0 15,35 0-15,-36 0 0,1 0 16,-1 0-16,0 0 0,1 0 15,35 0-15,-36 0 0,1 0 16,-1 0-16,0 0 0,37 0 0,-37 0 16,0 0-16,1 0 0,35 0 15,-35 0-15,-1 0 16,0 0-16,0 0 0,1 0 16,-1 0-16,0 0 0,1 0 15,-1 0-15,0 0 16,0 0-16,1 0 0,-1 0 15,0 0-15,1 0 16,-1 0-16,0 0 0,0 0 16,1 0-16,-1 0 0,0 0 15,37 0-15,-37 0 0,0 0 16,37 0-16,-37 0 0,1 0 16,35 0-16,-36 0 0,1 0 15,-1 0-15,0 0 0,1 0 16,-1 0-16,0 0 15,0 0-15,1 0 16,-1 36-16,0-36 16,1 0-1,-1 0 1,0 0-16,0 0 16,1 0-1,-1 0 1,0 0-16,1 0 31,-1 0 0,0 0 1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2:22:31.340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03130C53-4859-43CC-8630-6E6B42B7F337}" emma:medium="tactile" emma:mode="ink">
          <msink:context xmlns:msink="http://schemas.microsoft.com/ink/2010/main" type="writingRegion" rotatedBoundingBox="3519,1378 4281,1378 4281,4898 3519,4898"/>
        </emma:interpretation>
      </emma:emma>
    </inkml:annotationXML>
    <inkml:traceGroup>
      <inkml:annotationXML>
        <emma:emma xmlns:emma="http://www.w3.org/2003/04/emma" version="1.0">
          <emma:interpretation id="{C96E1CBD-B2F2-4C90-91F4-F75F46CA2C3A}" emma:medium="tactile" emma:mode="ink">
            <msink:context xmlns:msink="http://schemas.microsoft.com/ink/2010/main" type="paragraph" rotatedBoundingBox="3519,1378 4281,1378 4281,4898 3519,489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2E3F8B8-0A21-4A8C-AC32-76849D7CBFC5}" emma:medium="tactile" emma:mode="ink">
              <msink:context xmlns:msink="http://schemas.microsoft.com/ink/2010/main" type="line" rotatedBoundingBox="3519,1378 4281,1378 4281,4898 3519,4898"/>
            </emma:interpretation>
          </emma:emma>
        </inkml:annotationXML>
        <inkml:traceGroup>
          <inkml:annotationXML>
            <emma:emma xmlns:emma="http://www.w3.org/2003/04/emma" version="1.0">
              <emma:interpretation id="{2AA5C2F3-7948-4DBC-9217-F6550A65CF9B}" emma:medium="tactile" emma:mode="ink">
                <msink:context xmlns:msink="http://schemas.microsoft.com/ink/2010/main" type="inkWord" rotatedBoundingBox="3519,1378 4281,1378 4281,4898 3519,4898"/>
              </emma:interpretation>
            </emma:emma>
          </inkml:annotationXML>
          <inkml:trace contextRef="#ctx0" brushRef="#br0">1351-279 0,'-36'73'16,"0"-37"-16,-1 37 16,1-1-16,0 1 0,-1-1 15,1 1-15,0 0 0,0-1 16,-1 1-16,1 36 0,0-37 15,-1-36-15,37 37 0,-36 0 16,0-1-16,0-36 0,36 37 16,-37-37-16,37 1 0,-36-1 15,36 0-15,0 0 0,-36 1 16,36-1-16,-37-36 16,37 36-16,0 1 46,0-74-14</inkml:trace>
          <inkml:trace contextRef="#ctx0" brushRef="#br0" timeOffset="709.7207">1061 2116 0,'0'36'16,"0"1"-1,-36-37-15,36 72 16,-37-35-16,37 35 0,-36 1 16,0-1-16,-1 1 0,1 36 15,0-37-15,36 1 0,-36-1 16,-1 1-16,1-37 0,0 37 16,-1-37-16,37 0 0,-36 1 15,36-1-15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/>
  <inkml:traceGroup>
    <inkml:annotationXML>
      <emma:emma xmlns:emma="http://www.w3.org/2003/04/emma" version="1.0">
        <emma:interpretation id="{5EEC0054-0CD8-4DF0-8D3E-210BAB7E4E41}" emma:medium="tactile" emma:mode="ink">
          <msink:context xmlns:msink="http://schemas.microsoft.com/ink/2010/main" type="inkDrawing" rotatedBoundingBox="5314,7968 6312,6640 6371,6684 5373,8012" semanticType="strikethrough" shapeName="Other"/>
        </emma:interpretation>
      </emma:emma>
    </inkml:annotationXML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1:56:06.309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F672DF05-0D74-4BF4-94E2-4A29DC4B377F}" emma:medium="tactile" emma:mode="ink">
          <msink:context xmlns:msink="http://schemas.microsoft.com/ink/2010/main" type="writingRegion" rotatedBoundingBox="12102,4333 5274,4452 5207,659 12035,540"/>
        </emma:interpretation>
      </emma:emma>
    </inkml:annotationXML>
    <inkml:traceGroup>
      <inkml:annotationXML>
        <emma:emma xmlns:emma="http://www.w3.org/2003/04/emma" version="1.0">
          <emma:interpretation id="{9F5517F9-419E-4C2F-836C-8373712591C3}" emma:medium="tactile" emma:mode="ink">
            <msink:context xmlns:msink="http://schemas.microsoft.com/ink/2010/main" type="paragraph" rotatedBoundingBox="10921,4354 9579,4208 9653,3526 10994,367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650498B3-CF17-438E-8DFB-4EEE9D3EA349}" emma:medium="tactile" emma:mode="ink">
              <msink:context xmlns:msink="http://schemas.microsoft.com/ink/2010/main" type="line" rotatedBoundingBox="10921,4354 9579,4208 9653,3526 10994,3671"/>
            </emma:interpretation>
          </emma:emma>
        </inkml:annotationXML>
        <inkml:traceGroup>
          <inkml:annotationXML>
            <emma:emma xmlns:emma="http://www.w3.org/2003/04/emma" version="1.0">
              <emma:interpretation id="{9A654318-8B2A-4AC4-AB24-BEC12E6E2B20}" emma:medium="tactile" emma:mode="ink">
                <msink:context xmlns:msink="http://schemas.microsoft.com/ink/2010/main" type="inkWord" rotatedBoundingBox="10921,4354 9950,4248 10024,3566 10994,3671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2183 1814 0,'0'-36'16,"0"-1"0,0 74 46,-36-1-46,36 0-16,0 0 0,0 1 15,0-1-15,0 0 0,0 1 16,0 35-16,0-36 0,0 1 16,36-1-16,-36 0 0,0 1 15,0-1-15,0 0 16,0 0-16,0 1 15</inkml:trace>
          <inkml:trace contextRef="#ctx0" brushRef="#br0" timeOffset="-442.9474">1276 1814 0,'0'-36'0,"0"-1"31,0 74 47,0-1-62,0 0-16,37-36 0,-37 36 16,0 1-16,0-1 0,0 0 15,0 1-15,0-1 0,0 0 16,0 0-16,0 1 15,0-1-15,0 0 16,-37 1 0,74-37 15</inkml:trace>
        </inkml:traceGroup>
        <inkml:traceGroup>
          <inkml:annotationXML>
            <emma:emma xmlns:emma="http://www.w3.org/2003/04/emma" version="1.0">
              <emma:interpretation id="{850FA57E-F423-42B2-8E24-67DC771F87E8}" emma:medium="tactile" emma:mode="ink">
                <msink:context xmlns:msink="http://schemas.microsoft.com/ink/2010/main" type="inkWord" rotatedBoundingBox="10221,3947 9615,3881 9625,3780 10232,3845"/>
              </emma:interpretation>
            </emma:emma>
          </inkml:annotationXML>
          <inkml:trace contextRef="#ctx0" brushRef="#br0" timeOffset="-804.9897">877 1959 0,'36'0'62,"1"0"-31,-1 0-15,0 0 0,1 0-16,-1 0 15,0 0-15,0 0 0,37 0 16,-37 0-16,1-36 0,-1 36 16,0 0-16,0 0 15,1 0-15,-1 0 31,-72 0 32</inkml:trace>
        </inkml:traceGroup>
      </inkml:traceGroup>
    </inkml:traceGroup>
    <inkml:traceGroup>
      <inkml:annotationXML>
        <emma:emma xmlns:emma="http://www.w3.org/2003/04/emma" version="1.0">
          <emma:interpretation id="{7AE8BE96-2026-499E-A575-AF98EEC126C1}" emma:medium="tactile" emma:mode="ink">
            <msink:context xmlns:msink="http://schemas.microsoft.com/ink/2010/main" type="paragraph" rotatedBoundingBox="9812,1964 9499,4295 8496,4161 8810,1829" alignmentLevel="3"/>
          </emma:interpretation>
        </emma:emma>
      </inkml:annotationXML>
      <inkml:traceGroup>
        <inkml:annotationXML>
          <emma:emma xmlns:emma="http://www.w3.org/2003/04/emma" version="1.0">
            <emma:interpretation id="{8A063D9D-F1D3-49F2-A823-558036CEF688}" emma:medium="tactile" emma:mode="ink">
              <msink:context xmlns:msink="http://schemas.microsoft.com/ink/2010/main" type="line" rotatedBoundingBox="9812,1964 9499,4295 8496,4161 8810,1829"/>
            </emma:interpretation>
          </emma:emma>
        </inkml:annotationXML>
        <inkml:traceGroup>
          <inkml:annotationXML>
            <emma:emma xmlns:emma="http://www.w3.org/2003/04/emma" version="1.0">
              <emma:interpretation id="{937AAC61-CFE1-40B7-B42E-95FB56E2CDDD}" emma:medium="tactile" emma:mode="ink">
                <msink:context xmlns:msink="http://schemas.microsoft.com/ink/2010/main" type="inkWord" rotatedBoundingBox="9446,3576 9351,4276 8750,4195 8844,3495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1" timeOffset="-286011.8424">297 1778 0,'0'36'16,"-37"-36"-1,1 0 1,36 36 0,-36-36-1,-1 0 1,1 0 0,0 0-1,36-36 1,0 0-1,36 36-15,-36-37 0,36 1 16,1 36 0,-1 0-1,0 0 1,-36 36 0,0 1-16,37-37 15,-37 36-15,0 0 16,0 0-16,0 1 0,0-1 15,0 0-15,0 1 16,0-1-16,-37 0 16,37 0-16,-36-36 15,36 37-15,-36-1 16,36 0-16,-37-36 16,37 37-1,-36-37-15,36-37 110,36 1-110,1 36 15,-37-36-15,36-1 16,0 37-16,-36-36 0,37 0 15,-37 0-15,36 36 0,-36-37 16,36 37-16,-36-36 16,36 0-16,-36-1 15,37 1 1,-37 0-16,36 0 16,-36-1-16,0 1 15,36 36-15,1-36 16,-37-1 46,0 74 16,0-1-62,0 0-16,-37-36 16,37 37-16,0-1 0,0 0 15,0 0-15,0 1 16,0-1-16,0 0 16,0 1-16,0-1 0,0 0 15,0 0-15,0 1 16,0-1-1,0 0 1,37-36-16,-37 37 16,36-37-16,0 0 31</inkml:trace>
        </inkml:traceGroup>
        <inkml:traceGroup>
          <inkml:annotationXML>
            <emma:emma xmlns:emma="http://www.w3.org/2003/04/emma" version="1.0">
              <emma:interpretation id="{DED36B2B-4279-4932-868E-BEAA33CE6E4B}" emma:medium="tactile" emma:mode="ink">
                <msink:context xmlns:msink="http://schemas.microsoft.com/ink/2010/main" type="inkWord" rotatedBoundingBox="9812,1964 9680,2946 8678,2811 8810,1829"/>
              </emma:interpretation>
            </emma:emma>
          </inkml:annotationXML>
          <inkml:trace contextRef="#ctx0" brushRef="#br1" timeOffset="-313616.4851">805 36 0,'-37'0'47,"37"-36"-47,-36 36 16,0 0 0,-1 0-1,1 0 1,0 0-16,0 0 15,-1 0-15,1 0 16,0 0-16,-1 36 0,1-36 16,0 0-1,0 0-15,36 36 16,-37-36-16,1 36 16,0 1-1,36-1 1,-37-36-16,37 36 15,-36-36-15,36 37 16,-36-1-16,36 0 16,-36-36-16,36 36 15,-37 1 1,37-1 0,0 0 15,0 1-16,0-1-15,0 0 16,0 0-16,0 1 16,0-1-1,0 0 1,0 1 0,0-1-1,0 0-15,0 0 31,37-36-31,-1 37 32,0-37-17,0 0 1,1 0-16,-1 0 16,0 0-1,1 0 1,-1 0-1,0 0 1,-36 36-16,36-36 16,1 0 15,-1 0-15,0-36-1,1 36 1,-1-37-16,0 37 31,0 0-15,1 0-1,-1-36 17,0 0-1,1 36-16,-37-36 1,36 36-16,-36-37 16,36 37-1,-36-36 1,36 0 0,-36-1-1,37 37-15,-37-36 16,0 0-1,36 36 1,-36-36 0,0-1-1,0 1 1,36 36-16,-36-36 16,0-1 15,-36 1-16,36 0 17,0 0-17,-36-1 1,36 1-16,0 0 31,0-1 16,-37 37-47,37-36 31,-36 36 16,0 0 16,0-36 46</inkml:trace>
        </inkml:traceGroup>
      </inkml:traceGroup>
    </inkml:traceGroup>
    <inkml:traceGroup>
      <inkml:annotationXML>
        <emma:emma xmlns:emma="http://www.w3.org/2003/04/emma" version="1.0">
          <emma:interpretation id="{1C848C60-814A-4E66-AF57-27E3ACDC43B5}" emma:medium="tactile" emma:mode="ink">
            <msink:context xmlns:msink="http://schemas.microsoft.com/ink/2010/main" type="paragraph" rotatedBoundingBox="12053,1571 5226,1691 5207,659 12035,5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ACD5C1E-FC77-4F26-A44D-CE11C2AA86CC}" emma:medium="tactile" emma:mode="ink">
              <msink:context xmlns:msink="http://schemas.microsoft.com/ink/2010/main" type="line" rotatedBoundingBox="12053,1571 5226,1691 5207,659 12035,540"/>
            </emma:interpretation>
          </emma:emma>
        </inkml:annotationXML>
        <inkml:traceGroup>
          <inkml:annotationXML>
            <emma:emma xmlns:emma="http://www.w3.org/2003/04/emma" version="1.0">
              <emma:interpretation id="{8EA4E9FB-8337-47FB-AF60-1CCBAC7F0626}" emma:medium="tactile" emma:mode="ink">
                <msink:context xmlns:msink="http://schemas.microsoft.com/ink/2010/main" type="inkWord" rotatedBoundingBox="12053,1571 9764,1611 9746,580 12035,540"/>
              </emma:interpretation>
              <emma:one-of disjunction-type="recognition" id="oneOf2">
                <emma:interpretation id="interp2" emma:lang="" emma:confidence="0.5">
                  <emma:literal>sons</emma:literal>
                </emma:interpretation>
                <emma:interpretation id="interp3" emma:lang="" emma:confidence="0">
                  <emma:literal>as</emma:literal>
                </emma:interpretation>
                <emma:interpretation id="interp4" emma:lang="" emma:confidence="0">
                  <emma:literal>ions</emma:literal>
                </emma:interpretation>
                <emma:interpretation id="interp5" emma:lang="" emma:confidence="0">
                  <emma:literal>Sons</emma:literal>
                </emma:interpretation>
                <emma:interpretation id="interp6" emma:lang="" emma:confidence="0">
                  <emma:literal>sans</emma:literal>
                </emma:interpretation>
              </emma:one-of>
            </emma:emma>
          </inkml:annotationXML>
          <inkml:trace contextRef="#ctx0" brushRef="#br2" timeOffset="-231940.5118">2147-799 0,'0'-36'16,"36"36"-1,1 0 17,-37 36-17,0 1 1,-37-37-16,1 36 15,0-36 1,0 0 0,-1 0-1,1 0 1,0 0 0,-1 0-1,37 36-15,0 0 16,0 1-16,0-1 15,0 0-15,0 1 16,0-1-16,0 0 16,0 0-16,0 1 15,0-1 1</inkml:trace>
          <inkml:trace contextRef="#ctx0" brushRef="#br2" timeOffset="-232369.4391">3199-799 0,'0'37'47,"0"-1"-31,0 0-1,37-36 17,-1 0-17,-36-36-15,36 36 16,-36-36-1,0-1 1,-36 37 0,0 0-1,-1 0 1,1 0 0,0 37-1,0-37-15,36 36 16,-37-36-16,1 0 15,0 0 1,36-36 15,0-1-15,36 37 0,-36 37 15,0-1-16,-36-36 1,-1 0 0,1 0-16,0 0 15,0 0 17,36 36-17,-37-36-15,1 0 16,0 36-1,-1-36 17,1 0-1,0 0 0,0 0-15,-1 0-1,1 0-15,0 0 16,-1 0 0,1 0-1,36-36 1,0 0 0,36 36-1,1 0 1,-1 0-1,0 36 1,-36 0 0,0 1-1,-36-37 1,0 36-16,-1-36 16,37 36-16,-36-36 0,0 0 15,36 37-15,-36-37 0,-1 0 16,1 0-1</inkml:trace>
          <inkml:trace contextRef="#ctx0" brushRef="#br2" timeOffset="-231533.8198">2945-1307 0,'37'0'32,"-1"-36"-17,0 36 1,1-36-16,-1 36 0,0 0 16,0 0-16,1 0 15</inkml:trace>
          <inkml:trace contextRef="#ctx0" brushRef="#br2" timeOffset="-230414.2927">1784-871 0,'0'-37'0,"-36"37"47,36 37-47,-36-37 16,36 36-16,-37 0 15,37 1 1,37-1 0,-1-36-1,-36 36 32,-36-36-47,-1 0 16,1 36-1,0-36-15,0 0 0,-1 0 16,1 0 0,0-36-1,36-73 32,0 73-47,36 36 16,-36-36-16,0 72 78,0 0-78,0 1 15,-36-37 1,36 36-16,0 0 16,-37-36-1,1 0 1,0 0 0,0 0-16,-1 0 31,37 36-16,-36-36-15,36 37 16,-36-1 0,36-72 15,0-1-15,0 1-16,-37 36 15,37-36-15,-36 36 0,36-36 16,-36 36-16,0 0 15,-1 0 1,37 36 0,0 0-1,0 0-15,0 1 16,0-1-16,0 0 16</inkml:trace>
          <inkml:trace contextRef="#ctx0" brushRef="#br2" timeOffset="-229975.8664">1131-363 0,'36'0'31,"1"0"-15,-1 0-1,0 0-15,1 0 0,-1 0 0,0 0 16,0 0-16,1 0 16</inkml:trace>
        </inkml:traceGroup>
        <inkml:traceGroup>
          <inkml:annotationXML>
            <emma:emma xmlns:emma="http://www.w3.org/2003/04/emma" version="1.0">
              <emma:interpretation id="{5E0AA085-92C8-408D-8A8F-3AF49FED0955}" emma:medium="tactile" emma:mode="ink">
                <msink:context xmlns:msink="http://schemas.microsoft.com/ink/2010/main" type="inkWord" rotatedBoundingBox="6901,1603 5225,1632 5209,743 6885,714"/>
              </emma:interpretation>
              <emma:one-of disjunction-type="recognition" id="oneOf3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2" timeOffset="-235779.5065">-1917-690 0,'0'36'62,"36"-36"-31,1 0 1,-37-36-32,0 0 31,-37 36-31,1 0 15,0 0 1,0 0 0,36 36-1,-37-36-15,1 36 16,0-36 0,-1 0-16,1 37 15,0-37-15,0 0 16,-1 0-1,37-37-15,0 1 16,0 0 0,0 0-1,37 36 17,-37 36-32,0 0 15,0 0 1,-37 1 15,1-37-31,0 0 16,-1 0-1,1 0 1,36-37 0,-36 37-1,36 37 1,-36-37-16,-1 36 15,1-36 1,36 36-16,-36-36 31,36-36-15,-37 36 0,1 0-1,0 0 1,0 0-1,-1 0 1,1 0 31,0 0-31,-1 0 15,1 0-16,0 0 1,0 0-16,-1 0 31,37-36-31,0-1 16,37 37 0,-1 0-1,0 0 1,0 0-1,-36 37-15,0-1 16,0 0 0,-36 1-16,36-1 15,-36-36-15,0 36 16,-1-36 0,1 0-1</inkml:trace>
          <inkml:trace contextRef="#ctx0" brushRef="#br2" timeOffset="-234611.1261">-2461-1198 0,'0'36'31,"36"-36"16,0 0-47,1 0 16,-1 0-1,0 0-15,1 0 16,-1 0 31,0 0 0</inkml:trace>
          <inkml:trace contextRef="#ctx0" brushRef="#br2" timeOffset="-235232.2697">-3296-799 0,'37'0'31,"-37"37"0,-37-37 1,1 36-17,0-36-15,-1 0 16,1 0 0,0 0 15,36 36-16,0 0 1,0 1 0,0-1-1,0 0-15,0 1 16,0-1-16,0 0 16,0 0-16,0 1 15,0-1 1,0 0-16,-36-36 15</inkml:trace>
        </inkml:traceGroup>
      </inkml:traceGroup>
    </inkml:traceGroup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1:54:52.388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941D1913-7B6E-4C2D-80F3-6862A27CAC12}" emma:medium="tactile" emma:mode="ink">
          <msink:context xmlns:msink="http://schemas.microsoft.com/ink/2010/main" type="writingRegion" rotatedBoundingBox="1340,3753 6462,3416 6533,4498 1412,4834"/>
        </emma:interpretation>
      </emma:emma>
    </inkml:annotationXML>
    <inkml:traceGroup>
      <inkml:annotationXML>
        <emma:emma xmlns:emma="http://www.w3.org/2003/04/emma" version="1.0">
          <emma:interpretation id="{55552357-DF0A-4605-85D6-5C6187F87E0F}" emma:medium="tactile" emma:mode="ink">
            <msink:context xmlns:msink="http://schemas.microsoft.com/ink/2010/main" type="paragraph" rotatedBoundingBox="1340,3753 6462,3416 6533,4498 1412,483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04FE433-F188-42AB-9B35-86435ECFBD1A}" emma:medium="tactile" emma:mode="ink">
              <msink:context xmlns:msink="http://schemas.microsoft.com/ink/2010/main" type="line" rotatedBoundingBox="1340,3753 6462,3416 6533,4498 1412,4834"/>
            </emma:interpretation>
          </emma:emma>
        </inkml:annotationXML>
        <inkml:traceGroup>
          <inkml:annotationXML>
            <emma:emma xmlns:emma="http://www.w3.org/2003/04/emma" version="1.0">
              <emma:interpretation id="{1B2C4ECE-6BA7-4218-811E-7DE6C86C95FA}" emma:medium="tactile" emma:mode="ink">
                <msink:context xmlns:msink="http://schemas.microsoft.com/ink/2010/main" type="inkWord" rotatedBoundingBox="1294,4358 1741,3944 2082,4311 1635,4725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-1261 2479 0,'0'-36'0,"0"72"63,-37-36-63,37 36 0,0 1 16,0-1-1,-36 0-15,36 37 0,0-37 0,0 0 16,0 1-16,-36-1 15,36 0-15,0 0 0,0 1 16,0-1 0,0-72-1,0-1 1,0 1 0,36 0-16,-36 0 0,0-1 15,0 1-15,0 0 0,36-1 16,-36 1-16,0 0 0,0 0 15,0-1-15,0 1 16,0 0-16,0-1 16,37 74 15,-37-1-15,36 0-1,-36 1-15,0-1 0,36 0 16,0 0-16,1-36 15,-37 37-15,36-37 0,-36 36 16,36-36-16,1 0 16,-1 0-1,-36 36 1,-36-36 15,-1-36-31,1 36 16,0 0-16,-1 0 15,1 0-15,0 0 0,0-36 16,-1 36-16,1 0 0,0 0 16,-1 0-16,1 0 15,0-37-15,0 37 16,-1 0 0,37-36-16,37 36 31,-1 0-16,0 0 1,0 0-16,1 0 16,-37-36-16,36 36 0,0 0 15,1-36-15,-1 36 0,0 0 16,0-37-16,1 37 16,-1-36-16,0 36 15,-36-36 16,0 72 16,-36 0-31,36 1 0,-36-37-16,36 36 0,-37-36 15,37 36-15,-36 0 0,0 1 16,0-1-16,-1 0 15,1 1-15,0-1 16,-1 0 0</inkml:trace>
        </inkml:traceGroup>
        <inkml:traceGroup>
          <inkml:annotationXML>
            <emma:emma xmlns:emma="http://www.w3.org/2003/04/emma" version="1.0">
              <emma:interpretation id="{699296E5-35D2-4027-862F-8FF18FB6AC9B}" emma:medium="tactile" emma:mode="ink">
                <msink:context xmlns:msink="http://schemas.microsoft.com/ink/2010/main" type="inkWord" rotatedBoundingBox="2451,3680 5155,3502 5227,4583 2522,4761"/>
              </emma:interpretation>
            </emma:emma>
          </inkml:annotationXML>
          <inkml:trace contextRef="#ctx0" brushRef="#br1" timeOffset="-145835.4613">1424 1898 0,'0'37'31,"0"-1"-15,-37 0-16,1-36 15,36 37 1,-36-37-16,0 0 16,-1 0 15,37-37-15,-36 1 15,36 72 0,0 1 0,36-37-31,-36 36 0,0 0 16,0 0 0,37 1-16,-37-1 15,0 0 1,0 1-1</inkml:trace>
          <inkml:trace contextRef="#ctx0" brushRef="#br1" timeOffset="-143530.4406">1605 2624 0,'0'36'547,"36"-36"-63,1 0-453,-1 0-15,0 0 0,1 0-16,-1 0 15,0 0 1,0 0-16,1 0 16,-1 0-1,0 0 1,1 0-1,-1 0 1,0 0 0,-72 0 109,36-36-110</inkml:trace>
          <inkml:trace contextRef="#ctx0" brushRef="#br0" timeOffset="1389.1439">9 2769 0,'-37'0'16,"1"0"15,0 0-15,-1 0-1,1 0-15,0 0 16,0 37-16,-1-37 16,1 0-16,72 0 47,1 0-32,-1 0-15,0 0 0,0 0 16,1 0-16,-1 0 0,0 0 15,1 0-15,-1 0 0,0 0 16,0 0-16,-36-37 16,37 37-16,-1 0 15,-72 0 48,-1 0-48,1 0-15,0 0 16,0 0-16,-1 0 16,1 0-16,0 0 0,-1 0 15,1 0-15,0 0 16,0 0-16,-1 0 16,1 0-16,72 0 93,73 0-77,-73 0-16,1 0 16,-1 0-16,0 0 0,1 0 15,-1 0-15,0 0 16,0 0-16,1 0 15,-74 0 32,1 0-31,0 0-16,0 0 16,-1 37-16,-35-37 0,35 0 15,1 0-15,0 0 16,0 0-16,-1 0 0,1 0 15,0 0-15,-1 0 0,1 0 16,72 0 31,1 0-31,-1 0-16,0 0 15,1 0-15,-1 0 0,36 0 16,-35 0-16,-1 0 0,0 0 15,1 0-15,-1 0 16,0-37-16,0 37 16,1 0-1</inkml:trace>
          <inkml:trace contextRef="#ctx0" brushRef="#br1" timeOffset="-146435.9963">662 2443 0,'-37'36'0,"1"-36"31,0 36-15,0-36-16,-1 0 15,1 0 32,36-36-47,0 0 16,36 36 15,-36-37-31,37 37 16,-1-36-1,0 36-15,0 0 16,1 0 0,-37 36-16,36-36 15,-36 37 1,0-1-1,0 0 1,0 1 0,0-1-1,0 0-15,0 0 16,-36-36-16,36 37 16,0-1-16,-37-36 15,37 36-15,-36 1 16,0-1-1,72-36 95,-36-36-110,36 36 15,-36-37-15,37 37 0,-1-36 16,0 36 0,-36-36-16,37 36 15,-37-37-15,36 37 16,-36-36 0,0 0-1,36 36-15,-36-36 16,36 36-16,-36-37 0,37 1 15,-37 0 1,0-1-16,36 37 31,-36-36-15,0 72 31,0 1-32,0-1 1,0 0-16,-36 1 16,36-1-16,0 0 15,0 0-15,0 1 16,0-1-16,0 0 0,0 1 16,0-1-16,36 0 15,0-36 1,1 0 15,-1-36-31</inkml:trace>
          <inkml:trace contextRef="#ctx0" brushRef="#br2" timeOffset="34920.9715">1787 2334 0,'-37'0'15,"1"0"1,0 0 15,-1 0 0,37 36-31,37-36 63,-1 0-48,0 0 1,1 0-16,-1-36 16,0 36-1,0 0 1,1 0 0,-1 0-1,0 0 1,1 0 15,-1 0 0,0 0 1,-36-36-17,36 36 48,1 0-16,-74 0 62,1 0-93,0 0-16,0 0 15,36 36-15,-37-36 0,1 0 16,0 0-16,-1 0 0,1 0 15,0 0-15,0 36 16,-1-36-16,1 0 0,0 0 16,-1 0-16,1 0 15,36 36-15,-36-36 16,72 0 78,0 0-79,1 0 1,-1 0 0,0 0-16,1 0 15,-1 0-15,0 0 16,0-36-1,1 36 1,-1 0 0,0 0-16,1 0 15,-1 0 1,0 0 46,0 0-15,1 0-31,-37-36 15,36 36-31</inkml:trace>
          <inkml:trace contextRef="#ctx0" brushRef="#br0" timeOffset="4180.6086">2149 2334 0,'-36'0'78,"0"0"-62,0 0-16,-1 36 16,1-36-16,0 0 15,-1 0 1,1 0-16,0 0 15,0 0 1,36-36 47,36 36-32,0 0-31,0 0 15,1 0 1,-1 0-16,0 0 16,1 0-16,-1 0 0,0 0 15,0 0-15,1 0 16,-1 0 0,0 0 15,-72 0 0,0 0-15,-1 0-1,1 0 1,0 0-16,0 0 0,-1 0 16,1 0-16,0 0 0,-1 0 15,1 0 1,0 0-16,0 0 0,-1 0 15,1 0 1,0 0-16,-1 0 31,74 0 16,-1 0-31,0 0-1,1 0-15,-1 0 16,0 0-16,0 0 0,1 0 16,-1 0-16,0 0 0,1 0 15,-1 0-15,0 0 16,0 0 0,1 0-1,-74 0 79,1 0-78,0 0-16,0 0 15,-1 0-15,1 0 16,0 36-16,-1-36 15,1 0-15,0 0 0,72 0 94,0 0-94,1-36 16,-1 36-16,0 0 0,1 0 15,-1 0-15,0 0 16</inkml:trace>
          <inkml:trace contextRef="#ctx0" brushRef="#br2" timeOffset="32078.6739">2186 2552 0,'-37'0'47,"37"36"-15,-36-36-32,36 36 15,-36-36-15,36 36 16,-36-36-16,-1 37 15,37-1 1,-36-36-16,0 36 16,-1-36-1,37 37-15,-36-37 0,36 36 16,-36-36-16,0 36 16,-1-36-16,37 36 15,-36-36 16,36 37-31,0-74 157</inkml:trace>
          <inkml:trace contextRef="#ctx0" brushRef="#br1" timeOffset="-143227.2308">1968 2479 0,'0'-36'31,"0"72"31,0 0-62,0 1 16,0-1-16,0 0 16,0 0-16,0 1 15,-36-1-15,36 0 0,0 1 16,0-1-16,0 0 16,0 0-1,0 1-15</inkml:trace>
          <inkml:trace contextRef="#ctx0" brushRef="#br0" timeOffset="2176.9116">2077 2443 0</inkml:trace>
        </inkml:traceGroup>
        <inkml:traceGroup>
          <inkml:annotationXML>
            <emma:emma xmlns:emma="http://www.w3.org/2003/04/emma" version="1.0">
              <emma:interpretation id="{799BAD91-A409-45BC-A75B-5C519C2ABAA0}" emma:medium="tactile" emma:mode="ink">
                <msink:context xmlns:msink="http://schemas.microsoft.com/ink/2010/main" type="inkWord" rotatedBoundingBox="5758,3754 6481,3706 6531,4463 5807,4510"/>
              </emma:interpretation>
            </emma:emma>
          </inkml:annotationXML>
          <inkml:trace contextRef="#ctx0" brushRef="#br1" timeOffset="-142460.7691">3093 2116 0,'0'-36'15,"0"72"32,0 0-31,-36 1-16,36-1 15,-37-36-15,37 36 16,-36-36-16,36 37 0,-36-37 16,36 36-16,-37-36 15,37-36 1,-36 36-16,36-37 15,-36 1 17,36 72 46,36-36-63,-36 37-15,0-1 16,36 0-16,-36 0 16,0 1-16,0-1 0,0 0 15,0 1-15,0-1 0,0 0 16,0 0 0,0 1-16,0 35 31,0-35-31,37-37 15</inkml:trace>
          <inkml:trace contextRef="#ctx0" brushRef="#br1" timeOffset="-141547.9632">3238 2406 0,'0'-36'78,"36"36"-63,1 0 17,-37 36-17,0 1-15,36-37 16,-36 36-16,0 0 15,0 1-15,-36-1 16,36 0-16,-37-36 16,37 36-16,-36 1 15,36-1-15,-36-36 16,36 36 0,0-72 30,36 36-30,-36-36-16,36 36 16,-36-37-16,37 1 15,-1 0 1,0 0-16,0-1 16,-36 1-16,37 36 0,-37-36 15,36-1 1,-36 1-16,36 0 15,-36 0 1,37 36-16,-37 36 109,0 0-93,-37 0 0,37 1-16,0-1 15,-36 0-15,36 1 0,0-1 16,0 0-16,0 0 0,0 1 16,0-1-16,36-36 15,-36 36-15,0 1 16,37-37-16,-1 0 31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2:22:33.019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3CFD08D-C3B4-493B-852D-3C58FF5B9977}" emma:medium="tactile" emma:mode="ink">
          <msink:context xmlns:msink="http://schemas.microsoft.com/ink/2010/main" type="writingRegion" rotatedBoundingBox="4853,5286 8549,5210 8653,10262 4956,10338"/>
        </emma:interpretation>
      </emma:emma>
    </inkml:annotationXML>
    <inkml:traceGroup>
      <inkml:annotationXML>
        <emma:emma xmlns:emma="http://www.w3.org/2003/04/emma" version="1.0">
          <emma:interpretation id="{E8D34B25-C9EE-4764-AB1A-6963D72B5385}" emma:medium="tactile" emma:mode="ink">
            <msink:context xmlns:msink="http://schemas.microsoft.com/ink/2010/main" type="paragraph" rotatedBoundingBox="5354,5276 8193,5217 8209,6001 5370,605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D1D95E53-9E0E-459C-B6CF-677F4F4039AB}" emma:medium="tactile" emma:mode="ink">
              <msink:context xmlns:msink="http://schemas.microsoft.com/ink/2010/main" type="inkBullet" rotatedBoundingBox="5354,5276 6311,5256 6326,6003 5370,6023"/>
            </emma:interpretation>
          </emma:emma>
        </inkml:annotationXML>
        <inkml:trace contextRef="#ctx0" brushRef="#br0">3383 3676 0,'-36'37'0,"0"-1"15,-1 0-15,-35 37 0,35-37 16,-35 0-16,36 37 0,-37-37 16,0 1-16,1-1 0,-1 0 15,37 0-15,-37 1 0,37-1 16,0 0-16,0-36 0,-1 37 16,1-37-16,0 36 0</inkml:trace>
        <inkml:trace contextRef="#ctx0" brushRef="#br1" timeOffset="-1.62242E6">2911 3858 0,'-36'0'32,"0"0"-17,36 36-15,-36-36 16,-1 0-1,1-36 1,36 0 0,0-1-1,36 1 1,-36 0 0,37 36-1,-1 0 1,-36-37-16,36 37 0,0 37 15,1-37 1,-37 36 0,36-36-16,-36 36 15,0 1 1,36-1 0,-36 0-1,0 0-15,-36-36 16,36 37-16,-36-1 15,36 0-15,-37-36 0,37 37 16,0-1-16,-36-36 0,36 36 16,-36-36-16,36 36 15,0-72 63,36 0-62,-36 0 0,36 36-16,-36-37 0,37 1 15,-1 0-15,-36-1 16,36 37-16,-36-36 0,0 0 16,37 36-16,-37-36 0,0-1 15,36 37-15,-36-36 0,0 0 16,36 36-16,-36-37 0,0 1 15,36 36-15,-36-36 16,0 72 62,0 0-62,-36 1-16,36-1 15,0 0-15,-36 1 0,36-1 16,0 0-16,0 0 16,0 1-16,0-1 0,0 0 15,0 1-15,36-37 0,-36 36 16,0 0-16,0 0 0,36-36 16,-36 37-16,0-1 0,37-36 15,-37 36-15,0 1 16,36-37-1,-72-37 157</inkml:trace>
      </inkml:traceGroup>
      <inkml:traceGroup>
        <inkml:annotationXML>
          <emma:emma xmlns:emma="http://www.w3.org/2003/04/emma" version="1.0">
            <emma:interpretation id="{3B797D67-BE1B-490F-B0D9-733A9692370C}" emma:medium="tactile" emma:mode="ink">
              <msink:context xmlns:msink="http://schemas.microsoft.com/ink/2010/main" type="line" rotatedBoundingBox="6850,5357 8195,5329 8209,6001 6864,6028"/>
            </emma:interpretation>
          </emma:emma>
        </inkml:annotationXML>
        <inkml:traceGroup>
          <inkml:annotationXML>
            <emma:emma xmlns:emma="http://www.w3.org/2003/04/emma" version="1.0">
              <emma:interpretation id="{11A110C3-D2A3-4649-A380-E6BECE160063}" emma:medium="tactile" emma:mode="ink">
                <msink:context xmlns:msink="http://schemas.microsoft.com/ink/2010/main" type="inkWord" rotatedBoundingBox="6850,5357 8195,5329 8209,6001 6864,6028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1" timeOffset="-1.62108E6">4109 3967 0,'-36'0'62,"-1"0"-46,1 0 0,0 36-16,-1-36 15,74 0 79,-1 0-94,0-36 16,37 36-16,-37 0 0,0-37 15,37 37-15,-37 0 0,37 0 16,-37 0-16,0-36 0,1 36 15,-1 0-15,0 0 16,1 0 0,-74 0 62,1 0-63</inkml:trace>
          <inkml:trace contextRef="#ctx0" brushRef="#br1" timeOffset="-1.62057E6">4254 3822 0,'0'-37'0,"0"1"31,36 36-31,-36 36 141,-36 1-126,36-1-15,0 0 0,0 0 16,0 1-16,0-1 0,0 0 15,-36 37-15,36-37 0,0 0 16,0 1-16,0-1 16,0 0-16,0 1 15,0-1 17,0-72 14</inkml:trace>
          <inkml:trace contextRef="#ctx0" brushRef="#br1" timeOffset="-1.61973E6">5161 3676 0,'-36'0'47,"0"0"-32,36 37 1,-37-37-16,37 36 15,0 0-15,0 1 16,37-37 0,-37 36-16,36-36 15,-36 36-15,36-36 0,0 0 16,1 0-16,-1 0 16,-72 0 30,-1 0-46,1 0 16,0 0-16,0 0 16,-1 0-16,1-36 0,0 36 15,-1 0-15,1 0 16,36-36-16,-36 36 16,36 36 62,0 0-63,0 0-15,36-36 16,-36 37-16,0-1 0,0 0 16,0 1-16,36-1 15,-36 0-15,0 0 0,0 1 16,0-1-16,37 0 15,-37 1 1</inkml:trace>
        </inkml:traceGroup>
      </inkml:traceGroup>
    </inkml:traceGroup>
    <inkml:traceGroup>
      <inkml:annotationXML>
        <emma:emma xmlns:emma="http://www.w3.org/2003/04/emma" version="1.0">
          <emma:interpretation id="{1804ACBC-C16B-4B15-B5A1-72097AF03744}" emma:medium="tactile" emma:mode="ink">
            <msink:context xmlns:msink="http://schemas.microsoft.com/ink/2010/main" type="paragraph" rotatedBoundingBox="4848,6788 8428,6532 8499,7528 4920,778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235B1D8-017A-4E3C-BD71-445F70CA4B02}" emma:medium="tactile" emma:mode="ink">
              <msink:context xmlns:msink="http://schemas.microsoft.com/ink/2010/main" type="inkBullet" rotatedBoundingBox="4898,7474 5509,7430 5515,7511 4903,7554"/>
            </emma:interpretation>
            <emma:one-of disjunction-type="recognition" id="oneOf1">
              <emma:interpretation id="interp1" emma:lang="" emma:confidence="0">
                <emma:literal>-</emma:literal>
              </emma:interpretation>
            </emma:one-of>
          </emma:emma>
        </inkml:annotationXML>
        <inkml:trace contextRef="#ctx0" brushRef="#br2" timeOffset="-13207.6595">2331 5817 0,'-36'0'94,"-1"0"-78,1 0-16,36 37 0,-36-37 15,-1 0-15,1 0 16,0 0-16,36 36 16,-36-36-16,72-36 93,0 36-77,0 0 0,1 0-16,-1 0 15,0 0-15,1 0 16,-1 0-16,0 0 16,0 0-16,1 0 15,-1 0-15,0 0 16,1 0-1,-1 0 1,-72 0 78,-1 0-79,1 0 1,0 0-16,-1 0 16,1 0-16,0 0 0,0 0 15,-37 0-15,37 0 0,-1 0 0,1 0 16,0 0-16,0 0 0,36-37 16,-37 37-16,1 0 15,72 0 32,-36 37-31,37-37-16,-1 0 15,0 0 1,0 0 0,1 0-16,-1 0 15</inkml:trace>
      </inkml:traceGroup>
      <inkml:traceGroup>
        <inkml:annotationXML>
          <emma:emma xmlns:emma="http://www.w3.org/2003/04/emma" version="1.0">
            <emma:interpretation id="{1382BD4F-21D3-4CF0-ACF4-8A759C7633FB}" emma:medium="tactile" emma:mode="ink">
              <msink:context xmlns:msink="http://schemas.microsoft.com/ink/2010/main" type="line" rotatedBoundingBox="5454,6745 8428,6532 8499,7528 5526,7741"/>
            </emma:interpretation>
          </emma:emma>
        </inkml:annotationXML>
        <inkml:traceGroup>
          <inkml:annotationXML>
            <emma:emma xmlns:emma="http://www.w3.org/2003/04/emma" version="1.0">
              <emma:interpretation id="{E49BB78B-2AFE-457B-AB9B-F86970F8BC1B}" emma:medium="tactile" emma:mode="ink">
                <msink:context xmlns:msink="http://schemas.microsoft.com/ink/2010/main" type="inkWord" rotatedBoundingBox="5454,6745 6422,6676 6482,7513 5514,7583"/>
              </emma:interpretation>
              <emma:one-of disjunction-type="recognition" id="oneOf2">
                <emma:interpretation id="interp2" emma:lang="" emma:confidence="0.5">
                  <emma:literal>,</emma:literal>
                </emma:interpretation>
                <emma:interpretation id="interp3" emma:lang="" emma:confidence="0">
                  <emma:literal>.</emma:literal>
                </emma:interpretation>
                <emma:interpretation id="interp4" emma:lang="" emma:confidence="0">
                  <emma:literal>/</emma:literal>
                </emma:interpretation>
                <emma:interpretation id="interp5" emma:lang="" emma:confidence="0">
                  <emma:literal>!</emma:literal>
                </emma:interpretation>
                <emma:interpretation id="interp6" emma:lang="" emma:confidence="0">
                  <emma:literal>$</emma:literal>
                </emma:interpretation>
              </emma:one-of>
            </emma:emma>
          </inkml:annotationXML>
          <inkml:trace contextRef="#ctx0" brushRef="#br0" timeOffset="795.0285">3492 5019 0,'-36'36'0,"-1"37"16,-35-37-16,36 37 0,-37-37 15,0 37-15,1-1 0,36-36 0,-37 37 16,0 0-16,1-37 0,36 36 16,-37-35-16,37-1 15,-1 0-15,1 1 0,0-1 16,36 0-16</inkml:trace>
        </inkml:traceGroup>
        <inkml:traceGroup>
          <inkml:annotationXML>
            <emma:emma xmlns:emma="http://www.w3.org/2003/04/emma" version="1.0">
              <emma:interpretation id="{B9841490-BE85-41CC-A746-58DEB4B0B52B}" emma:medium="tactile" emma:mode="ink">
                <msink:context xmlns:msink="http://schemas.microsoft.com/ink/2010/main" type="inkWord" rotatedBoundingBox="5644,6824 6217,6783 6279,7655 5707,7696"/>
              </emma:interpretation>
              <emma:one-of disjunction-type="recognition" id="oneOf3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1" timeOffset="-1.58346E6">2984 5346 0,'0'-37'141,"0"74"-63,-36-37 47,36 36-110,-37-36 1,1 0-16,0 0 16,0 0-1,-1 0 1,1 0 0,36-36-16,0-1 15,0 1-15,0 0 16,0-1-1,36 37-15,-36-36 16,37 36-16,-1 0 16,0 0-16,0 0 15,1 0-15,-1 36 16,-36 1-16,36-1 0,-36 0 16,0 1-16,0-1 15,0 0-15,0 0 0,0 1 16,0-1-16,0 0 0,0 1 15,-36-1-15,36 0 0,0 0 16,-36 1-16,36-1 0,-37-36 16,37 36-16,-36 1 0,36-1 15,-36-36 1,36 36-16,0-72 62,0 0-46,36 36 0,-36-37-16,36 1 15,1 0 1,-1-1 0,-36 1-1,36 36-15,-36-36 16,37 36-16,-37-36 15,36 36-15,-36-37 0,36 1 16,-36 0-16,0-1 16,36 1-16,-36 0 15,37 0-15,-37-1 16,36 1 0,-36 0-16,0 72 93,0 0-77,0 1-16,-36-37 0,36 36 16,0 0-16,0 0 0,0 1 15,0-1-15,0 0 0,0 1 16,0-1-16,0 0 0,0 0 15,0 1-15,36-1 0,-36 0 16,0 1-16,36-1 0,-36 0 16,37 0-16,-1-36 31,-36 37-15,0-74 30</inkml:trace>
        </inkml:traceGroup>
        <inkml:traceGroup>
          <inkml:annotationXML>
            <emma:emma xmlns:emma="http://www.w3.org/2003/04/emma" version="1.0">
              <emma:interpretation id="{CACC48EC-1A66-4977-9A89-97C0DB29FA06}" emma:medium="tactile" emma:mode="ink">
                <msink:context xmlns:msink="http://schemas.microsoft.com/ink/2010/main" type="inkWord" rotatedBoundingBox="7072,7002 7508,7216 7329,7583 6892,7369"/>
              </emma:interpretation>
              <emma:one-of disjunction-type="recognition" id="oneOf4">
                <emma:interpretation id="interp8" emma:lang="" emma:confidence="1">
                  <emma:literal/>
                </emma:interpretation>
              </emma:one-of>
            </emma:emma>
          </inkml:annotationXML>
          <inkml:trace contextRef="#ctx0" brushRef="#br1" timeOffset="-1.58179E6">4363 5491 0,'0'-37'0,"-36"37"15,36 37 32,0-1-47,0 0 16,0 1-16,0-1 0,0 0 15,0 0-15,0 1 0,0-1 16,36 0-16,-36 1 16,0-1-16,36 0 15</inkml:trace>
          <inkml:trace contextRef="#ctx0" brushRef="#br1" timeOffset="-1.582E6">4000 5636 0,'36'0'16,"1"0"-1,-1 0 1,0 0-16,0 0 15,1 0-15,-1-36 0,0 36 16,1 0-16,-1 0 0,0 0 16,0 0-16,1 0 0,-1 0 15</inkml:trace>
        </inkml:traceGroup>
        <inkml:traceGroup>
          <inkml:annotationXML>
            <emma:emma xmlns:emma="http://www.w3.org/2003/04/emma" version="1.0">
              <emma:interpretation id="{E78E8CF1-B15A-4A74-B5BD-21FCAD2357A2}" emma:medium="tactile" emma:mode="ink">
                <msink:context xmlns:msink="http://schemas.microsoft.com/ink/2010/main" type="inkWord" rotatedBoundingBox="8113,6918 8454,6894 8499,7528 8158,7552"/>
              </emma:interpretation>
              <emma:one-of disjunction-type="recognition" id="oneOf5">
                <emma:interpretation id="interp9" emma:lang="" emma:confidence="1">
                  <emma:literal/>
                </emma:interpretation>
              </emma:one-of>
            </emma:emma>
          </inkml:annotationXML>
          <inkml:trace contextRef="#ctx0" brushRef="#br1" timeOffset="-1.58133E6">5524 5237 0,'0'36'15,"0"0"1,0 1-16,-36-37 0,36 36 16,-37 0-16,-35 0 15,72 1-15,-36-37 16,-1 0-16,37 36 0,-36-36 16,36-36-1,-36 36-15,36-37 16,-37 37-16,37-36 0,0 0 15,0 72 32,37 0-31,-37 1-16,0-1 0,36 0 16,-36 1-16,0-1 0,36 0 15,-36 0-15,0 1 0,0-1 16,0 0-16,0 1 0,0-1 15</inkml:trace>
        </inkml:traceGroup>
      </inkml:traceGroup>
    </inkml:traceGroup>
    <inkml:traceGroup>
      <inkml:annotationXML>
        <emma:emma xmlns:emma="http://www.w3.org/2003/04/emma" version="1.0">
          <emma:interpretation id="{420DFCF5-8CF5-4B88-8143-98A4BF9363C8}" emma:medium="tactile" emma:mode="ink">
            <msink:context xmlns:msink="http://schemas.microsoft.com/ink/2010/main" type="paragraph" rotatedBoundingBox="7626,6712 9020,9996 8250,10323 6857,7039" alignmentLevel="3"/>
          </emma:interpretation>
        </emma:emma>
      </inkml:annotationXML>
      <inkml:traceGroup>
        <inkml:annotationXML>
          <emma:emma xmlns:emma="http://www.w3.org/2003/04/emma" version="1.0">
            <emma:interpretation id="{23FDFE5D-85E0-4B98-A4CC-D892744979E8}" emma:medium="tactile" emma:mode="ink">
              <msink:context xmlns:msink="http://schemas.microsoft.com/ink/2010/main" type="inkBullet" rotatedBoundingBox="7626,6712 7765,7039 6995,7365 6856,7039"/>
            </emma:interpretation>
            <emma:one-of disjunction-type="recognition" id="oneOf6">
              <emma:interpretation id="interp10" emma:lang="" emma:confidence="0">
                <emma:literal>-</emma:literal>
              </emma:interpretation>
            </emma:one-of>
          </emma:emma>
        </inkml:annotationXML>
        <inkml:trace contextRef="#ctx0" brushRef="#br2" timeOffset="-1.57388E6">4327 5418 0,'-73'0'0,"37"0"16,-1 0-16,1 0 0,0 0 16,0 0-16,-1 0 0,1-36 15,0 36-15,-1 0 16,74 36 31,-1-36-32,0 0 1,1 0-16,-1 0 16,0 0-16,0 0 0,1 0 15,-1 0-15,0 0 16,1 0-16,-1 0 0,0 0 16,0 0-16,1 0 0,-1 0 15,0 0-15,1-36 0,-1 36 16,0 0-16,0 0 15,1 0 1,-1 0-16,0 0 16,1 0-1</inkml:trace>
      </inkml:traceGroup>
      <inkml:traceGroup>
        <inkml:annotationXML>
          <emma:emma xmlns:emma="http://www.w3.org/2003/04/emma" version="1.0">
            <emma:interpretation id="{78198095-0995-4F2A-A124-80D98C0187CD}" emma:medium="tactile" emma:mode="ink">
              <msink:context xmlns:msink="http://schemas.microsoft.com/ink/2010/main" type="line" rotatedBoundingBox="8615,9314 8922,10038 8350,10280 8043,9557"/>
            </emma:interpretation>
          </emma:emma>
        </inkml:annotationXML>
        <inkml:traceGroup>
          <inkml:annotationXML>
            <emma:emma xmlns:emma="http://www.w3.org/2003/04/emma" version="1.0">
              <emma:interpretation id="{C98D96F4-3F39-4FEB-9FDB-AD49F9FD06AA}" emma:medium="tactile" emma:mode="ink">
                <msink:context xmlns:msink="http://schemas.microsoft.com/ink/2010/main" type="inkWord" rotatedBoundingBox="8615,9314 8922,10038 8350,10280 8043,9557"/>
              </emma:interpretation>
              <emma:one-of disjunction-type="recognition" id="oneOf7">
                <emma:interpretation id="interp11" emma:lang="" emma:confidence="0.5">
                  <emma:literal>.</emma:literal>
                </emma:interpretation>
                <emma:interpretation id="interp12" emma:lang="" emma:confidence="0">
                  <emma:literal>(</emma:literal>
                </emma:interpretation>
                <emma:interpretation id="interp13" emma:lang="" emma:confidence="0">
                  <emma:literal>$</emma:literal>
                </emma:interpretation>
                <emma:interpretation id="interp14" emma:lang="" emma:confidence="0">
                  <emma:literal>&lt;</emma:literal>
                </emma:interpretation>
                <emma:interpretation id="interp15" emma:lang="" emma:confidence="0">
                  <emma:literal>'</emma:literal>
                </emma:interpretation>
              </emma:one-of>
            </emma:emma>
          </inkml:annotationXML>
          <inkml:trace contextRef="#ctx0" brushRef="#br2" timeOffset="-1.57081E6">5705 7777 0,'0'-37'0,"0"1"16,0 72 30,0 1-46,-36-1 16,36 0-16,-36 1 16,0-1-16,-1 0 15,1-36-15,36 36 0,-36-36 16,-1 0-16,1 0 16,0-36-16,0 0 15,-1 36-15,37-36 0,-36 36 16,36-37-16,-36 37 15,72 37 17,-36-1-17,36 0-15,-36 0 0,37 1 16,-37-1-16,0 0 0,36 37 16,-36-37-16,0 0 15,36 37-15,-36-37 0,0 1 16,0-1-16,0 0 0,0 0 15,0 1-15,0-1 0,0 0 16,36-36-16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1:56:40.79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9845090-2FE1-4AC1-B527-5F7383D2D0E3}" emma:medium="tactile" emma:mode="ink">
          <msink:context xmlns:msink="http://schemas.microsoft.com/ink/2010/main" type="inkDrawing" rotatedBoundingBox="2466,4136 6057,4084 6059,4179 2467,4230" semanticType="underline" shapeName="Other">
            <msink:sourceLink direction="with" ref="{56C0D4C4-4E66-4E05-BF56-857F1AB150FE}"/>
          </msink:context>
        </emma:interpretation>
      </emma:emma>
    </inkml:annotationXML>
    <inkml:trace contextRef="#ctx0" brushRef="#br0">72 29 0,'-36'0'15,"36"36"-15,-36-36 0,72 0 79,0 0-64,1 0-15,-1 37 16,0-37-16,1 0 15,-1 0-15,0 0 0,37 0 16,-37 0-16,73 0 16,-73 0-16,37 0 0,-37 0 15,0 0-15,37 0 0,-37 0 16,37 0-16,-37 0 0,0 0 16,37 0-16,-37 0 0,37 0 15,-37 0-15,37 0 0,-1 0 16,-36 0-16,37 0 15,36 0-15,-37-37 0,-35 37 16,35 0-16,-35 0 16,-1 0-16,36-36 0,-35 36 15,-1 0-15,0 0 0,1 0 16,-1 0-16,0 0 0,0 0 16,1 0-16,-1 0 15,0 0-15,1 0 0,-1 0 16,0 0-16,0 0 15,1 0-15,-1 0 0,0 0 16,1 0-16,-1 0 16,0 0-16,0 0 15,1 0-15,-1 0 16,0 0 0,1 0-16,-1 0 15,0 0 1,0 0-16,1 0 15,-1 0 1,0 0 0,1 36-16,-1-36 15,0 0-15,0 0 16,1 0 0,-1 0-16,0 0 15,1 0-15,-1 0 16,0 0-16,0 0 15,1 0-15,-1 0 16,0 0-16,1 0 16,-1 0 15,0 0 31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1:59:59.615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ADE8706-1DE7-4E98-ABA0-992A558B67A5}" emma:medium="tactile" emma:mode="ink">
          <msink:context xmlns:msink="http://schemas.microsoft.com/ink/2010/main" type="inkDrawing" rotatedBoundingBox="1849,7873 6312,7827 6313,7898 1850,7944" semanticType="underline" shapeName="Other">
            <msink:sourceLink direction="with" ref="{67F1CEBF-5446-42A3-A563-16F250347FB9}"/>
            <msink:sourceLink direction="with" ref="{E0F987EA-4181-45AF-83FD-F9E8610444CD}"/>
          </msink:context>
        </emma:interpretation>
      </emma:emma>
    </inkml:annotationXML>
    <inkml:trace contextRef="#ctx0" brushRef="#br0">0 78 0,'36'0'109,"1"0"-77,-1 0-17,0 0 1,0 0-1,1 0 1,-1 0-16,0 0 16,1 0-16,-1 0 0,0 0 15,0 0-15,1 0 0,-1 0 16,0 0-16,1 0 0,-1 0 16,0 0-16,0 0 15,1 0-15,-1 0 0,0 0 16,1 0-16,-1 0 15,0-37 1,0 37-16,1 0 16,-1 0-16,0 0 0,1 0 15,-1 0-15,0 0 16,0 0-16,1 0 16,-1 0-16,0 0 15,1 0-15,-1 0 16,0 0-16,0 37 15,1-37 1,-1 0-16,0 0 16,1 0-1,-1 0-15,0 0 16,0 0 0,1 0-16,-1 0 15,0 0-15,1 0 0,-1 0 16,0 0-1,0 0-15,1 0 16,-1 0-16,0 0 0,1 0 16,-1 0-16,0 0 15,0 0-15,1 0 16,-1 0-16,0 0 16,1 0-16,-1 0 15,0 0-15,0 0 16,1 0-16,-1 0 15,0 0 1,-36-37-16,37 37 0,-1 0 16,0 0-1,0 0-15,1 0 16,-1 0 0,0 37-1,1-37 1,-1 0-16,0 0 15,0 0 1,1 0-16,-1 0 16,0 0-1,1 0-15,-1 0 16,-36-37-16,36 37 16,0 37-16,1-37 15,-1 0 1,0 0-1,-36-37-15,37 37 0,-1 0 16,0 0 0,0 0-16,1 0 15,-1 0-15,-36-36 16,36 36-16,1 0 16,-1 0-1,0 0-15,0 0 16,1 0-1,-1 0 1,0 0 0,1 36 31,-1-36-1,0 0-46,0 0 16,1 0 0,-1 0-1,0 0-15,1 0 16,-1 0-16,0 0 16,0 0-16,1 0 0,-1 0 15,0 0 1,1 0 46,-1 0 1,-36-36-63,36 36 62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1:48:36.289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726 0 0,'-37'0'187,"1"0"-171,0 36 0,-1-36-1,1 0-15,36 36 16,-36-36-16,0 0 15,-1 0 1,37 37-16,-36-37 16,0 0-1,-1 0 17,1 0-1,36 36-31,-36-36 31,0 0 32,-1 0-1,1 0-15,0 0-16,36 36-15,-37-36-1,1 0 95,0 0-32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2:00:35.624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-1 162 0,'0'-37'31,"0"74"32,36-37-63,0 0 15,1 0 1,-1 0-16,0 0 16,0 0-16,1 0 15,-1-37-15,0 37 16,1 0 0,-1 0-16,0 0 15,0 0-15,1 0 0,-1 0 16,0 0-16,1 0 15,-1-37-15,0 37 16,0 0-16,1 0 0,-1 0 16,0 0-1,1 0-15,-1 0 0,0 0 16,-36-36-16,36 36 0,1 0 16,-1 0-16,0 0 0,1 0 15,-1 0-15,0 0 16,0 0-16,0-38 15,0 38 1,0 0-16,1 0 16,-1 0-1,0 0-15,0 0 16,1 0 0,-1 0-16,0 0 15,1 0-15,-1 0 16,0 0-16,0 0 15,1 0-15,-1 38 0,0-38 16,1 0 0,-1 0-1,0 0 1,0 0 0,1 0-1,-1 0-15,0 0 16,1 0-16,-1 0 15,0 0 17,0 0-17,1 0 17,-1 0-17,0 0-15,1 0 16,-1 0-1,0 0 64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2:00:21.76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90E3637-EC62-4F9B-B287-220943E2AE40}" emma:medium="tactile" emma:mode="ink">
          <msink:context xmlns:msink="http://schemas.microsoft.com/ink/2010/main" type="inkDrawing" rotatedBoundingBox="8742,7704 11171,7556 11175,7619 8746,7766" semanticType="underline" shapeName="Other">
            <msink:sourceLink direction="with" ref="{76CA7D81-1568-4390-A29E-D86D0FE4A5B0}"/>
          </msink:context>
        </emma:interpretation>
      </emma:emma>
    </inkml:annotationXML>
    <inkml:trace contextRef="#ctx0" brushRef="#br0">6059 4811 0,'37'0'47,"-1"0"-31,0 0-1,0 0-15,1 0 16,-1 0-16,0 0 16,1 0-16,-1 0 0,0 0 15,0 0-15,1 0 0,-1 0 16,0-36-16,1 36 15,-1 0-15,0 0 0,0 0 16,1 0-16,-1 0 16,0 0-16,1 0 0,-1 0 15,0 0 1,0 0-16,1 0 0,-1 0 16,0-36-16,1 36 15,-1 0-15,0 0 0,0 0 16,1 0-16,-1 0 0,0 0 15,1 0 1,-1 0-16,0 0 31,0 0-15,1 0 0,-1 0-1,0 0 1,1 0-16,-1 0 15,0 0-15,0 0 16,1-37-16,-1 37 16,0 0-16,1 0 15,-1 0-15,0 0 16,0 0 0,1 0-16,-1-36 15,0 36-15,1 0 16,-1 0-16,0 0 15,0 0 17,1 0-1,-37 36-15,36-36-1,0 0 16,1 0-15,-1 0 0,0 0-1,0 0 1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2:00:37.072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0 114 0,'36'0'15,"1"0"-15,-1 0 16,0 0-16,1 0 16,-1 0-16,0 0 0,0 0 15,1-36-15,-1 36 16,0 0-16,1 0 0,-1 0 16,0 0-16,0 0 0,1 0 15,-1 0-15,0 0 0,1 0 16,35 0-16,-36 0 15,1 0-15,-1 0 0,0 0 16,1 0-16,-1 0 16,0 0-16,0 0 0,1 0 15,-1 0-15,0 0 0,1 0 16,-1 0-16,0 0 0,0 0 16,1 0-1,-1 0-15,0 0 16,1 0-16,-1 0 15,0 0-15,0 0 16,1-36-16,-1 36 16,0 0-16,1 0 15,-1 0-15,0 0 16,0 0-16,1 0 16,-1 0-1,0-37-15,1 37 16,-1 0-16,0 0 15,0 0-15,1 0 16,-74 0 93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1:56:36.617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FF04953-733C-445F-A456-FD9CB78E3DF5}" emma:medium="tactile" emma:mode="ink">
          <msink:context xmlns:msink="http://schemas.microsoft.com/ink/2010/main" type="writingRegion" rotatedBoundingBox="1394,2454 12461,1990 12932,13215 1865,13679"/>
        </emma:interpretation>
      </emma:emma>
    </inkml:annotationXML>
    <inkml:traceGroup>
      <inkml:annotationXML>
        <emma:emma xmlns:emma="http://www.w3.org/2003/04/emma" version="1.0">
          <emma:interpretation id="{D5552781-2AFD-4B82-9F27-F135D9A755B7}" emma:medium="tactile" emma:mode="ink">
            <msink:context xmlns:msink="http://schemas.microsoft.com/ink/2010/main" type="paragraph" rotatedBoundingBox="2687,2354 9147,2377 9142,3615 2683,359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7BA7CB7F-03E6-4A8D-9BB4-AFDF57BCFE17}" emma:medium="tactile" emma:mode="ink">
              <msink:context xmlns:msink="http://schemas.microsoft.com/ink/2010/main" type="line" rotatedBoundingBox="2687,2354 9147,2377 9142,3615 2683,3591"/>
            </emma:interpretation>
          </emma:emma>
        </inkml:annotationXML>
        <inkml:traceGroup>
          <inkml:annotationXML>
            <emma:emma xmlns:emma="http://www.w3.org/2003/04/emma" version="1.0">
              <emma:interpretation id="{56C0D4C4-4E66-4E05-BF56-857F1AB150FE}" emma:medium="tactile" emma:mode="ink">
                <msink:context xmlns:msink="http://schemas.microsoft.com/ink/2010/main" type="inkWord" rotatedBoundingBox="2687,2354 5736,2365 5732,3603 2683,3591">
                  <msink:destinationLink direction="with" ref="{F9845090-2FE1-4AC1-B527-5F7383D2D0E3}"/>
                </msink:context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145 312 0,'0'36'16,"-37"-36"0,1 0-16,0 0 15,36-36-15,-36 36 16,36-36 0,0-1-1,0 1 1,36 36 15,0 0-15,0 0-16,1 0 15,-37 36-15,36 1 16,-36-1 0,0 0-1,0 0-15,0 1 16,-36-1-16,36 0 15,-37 1-15,37-1 16,-36 0-16,36 0 16,-36 1-1,36-74 32,36 37-31,-36-36-16,36 36 15,-36-36-15,37 36 0,-37-36 16,36-1-16,0 37 0,-36-36 16,37 0-16,-1-1 0,0 37 15,-36-36-15,36 0 0,1 0 16,-37-1-16,36 37 0,-36-36 16,36 0-16,-36-1 0,0 1 15,37 36-15,-37-36 0,0 0 16,0-1-1,0 74 1,0-1 0,-37 0-1,37 0-15,0 37 0,0-37 16,0 1-16,0-1 16,0 0-16,0 0 0,0 1 0,0-1 15,37 0-15,-1 1 16,0-37-1,-36 36-15,36-36 0,1 0 16,-1-36 0,0 36-1,-36-37-15,0 1 16</inkml:trace>
          <inkml:trace contextRef="#ctx0" brushRef="#br0" timeOffset="623.3104">1016-523 0,'0'-36'0,"0"72"62,0 1-46,-37-37-16,37 36 0,-36-36 16,0 36-16,-1-36 15,1 0 1,0 0 0,0 0-1,36-36 1,0 72 31,36-36-47,-36 36 0,36-36 15,-36 37-15,36-1 16,-36 0-16,0 1 16,0-1-1,37 0 1,-37 0-16,0 1 15,0-1 17,0 0-17</inkml:trace>
          <inkml:trace contextRef="#ctx0" brushRef="#br0" timeOffset="1230.6715">1306 421 0,'-36'0'31,"72"0"16,0 0-31,0 36-16,1-36 15,-1 0-15,0 0 0,1 0 16,-1 0-16,0 0 16,0 0-16,1 0 0,-1 0 15,0 0 1,-36-36 78</inkml:trace>
          <inkml:trace contextRef="#ctx0" brushRef="#br0" timeOffset="2059.0375">2286-160 0,'-37'0'47,"1"0"-16,36 36-31,0 1 16,0-1-1,36 0 1,1-36 0,-1 37-1,0-37-15,0 0 16,1 0 0,-74 0 30,1 0-46,0 0 0,36 36 16,-36-36-16,-1 0 0,1 0 16,0 0-1,36-36-15,-37 36 0,1 0 16,0 0 0,36-37-16,-36 37 15,36 37 63,36-1-62,-36 0 0,36 0-16,0 1 15,1-1 1,-37 0-16,36 1 0,0-1 15,-36 0-15,0 0 16,37 1-16,-37-1 0,36-36 16,-36 36-16,0-72 78</inkml:trace>
          <inkml:trace contextRef="#ctx0" brushRef="#br0" timeOffset="2675.7504">2939-51 0,'0'36'31,"-37"-36"-31,1 37 16,0-1-16,0-36 15,-1 0-15,1 0 16,36-36 15,0-1-31,0 1 16,36 36-16,-36-36 16,37 36-16,-37-37 0,36 37 15,0 0 1,0 0-1,-36 37 1,37-37-16,-37 36 0,36 0 16,-36 1-16,0-1 15,0 0-15,0 0 16,0 1-16,36-1 0,-36 0 16,0 1-16,0-1 15,0 0-15,0 0 0,0 1 16,0-1-16,37-36 15,-37 36-15,0 1 16</inkml:trace>
        </inkml:traceGroup>
        <inkml:traceGroup>
          <inkml:annotationXML>
            <emma:emma xmlns:emma="http://www.w3.org/2003/04/emma" version="1.0">
              <emma:interpretation id="{8645F51D-043F-4D53-8299-25E50C93828C}" emma:medium="tactile" emma:mode="ink">
                <msink:context xmlns:msink="http://schemas.microsoft.com/ink/2010/main" type="inkWord" rotatedBoundingBox="7982,2719 9146,2723 9142,3555 7979,3550">
                  <msink:destinationLink direction="with" ref="{88DA0E13-35A1-4F03-A74F-3F192F6C23E4}"/>
                </msink:context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11200.2614">5733-196 0,'0'36'32,"0"0"-17,-37 1 1,37-1-16,-36 0 16,0 1-1,0-37 1,-1 0-1,37-37-15,-36 1 16,36 0 0,0-1-16,-36 1 0,36 0 15,0 72 17,-37 0-17,37 1 1,-36-1-16,36 0 15,-36-36-15,36 37 0,-36-37 16,-1 0 0,37-37 15,0 1-15,0 0-1,0 72 16,0 0-15,0 1 0,37-37-16,-37 36 0,36 0 15,0 0-15,-36 1 16,36-1-16,-36 0 0,37 1 16,-1-1-16,-36 0 15,0 0-15,36 1 0,-36-1 16,0 0-16,0 1 15</inkml:trace>
          <inkml:trace contextRef="#ctx0" brushRef="#br0" timeOffset="11939.9875">6132 239 0,'-36'0'16,"-1"0"0,1 0-1,36-36 16,36 36-15,1-36 0,-1 36-1,-36 36-15,0 0 16,36-36 0,-36 37-16,0-1 0,0 0 15,0 0-15,-36-36 0,36 37 16,0-1-16,-36 0 0,36 1 15,-37-37-15,37 36 16,37-36 31,-37-36-31,36 36-16,-36-37 15,36 37-15,-36-36 0,36 0 16,-36-1-16,37 1 0,-37 0 15,36 0-15,0-1 16,-36 1-16,0 0 0,37 36 16,-37-37-16,0 1 0,36 36 15,-36-36-15,0 0 16,-36 72 46,36 0-62,0 0 16,-37 1-16,37-1 0,0 0 16,0 1-16,0-1 0,0 0 15,0 0-15,0 1 0,0-1 16,37 0-16,-37 1 0,36-1 16,-36 0-16,36-36 15,-36 36-15,36-36 16</inkml:trace>
        </inkml:traceGroup>
      </inkml:traceGroup>
    </inkml:traceGroup>
    <inkml:traceGroup>
      <inkml:annotationXML>
        <emma:emma xmlns:emma="http://www.w3.org/2003/04/emma" version="1.0">
          <emma:interpretation id="{A540A332-689D-4CE0-8E5B-FB0A5CABE3AE}" emma:medium="tactile" emma:mode="ink">
            <msink:context xmlns:msink="http://schemas.microsoft.com/ink/2010/main" type="paragraph" rotatedBoundingBox="3445,4086 11366,3686 11445,5253 3524,565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E100C643-4C13-436B-9F5E-2BED4F48FF63}" emma:medium="tactile" emma:mode="ink">
              <msink:context xmlns:msink="http://schemas.microsoft.com/ink/2010/main" type="line" rotatedBoundingBox="3445,4086 11366,3686 11445,5253 3524,5653"/>
            </emma:interpretation>
          </emma:emma>
        </inkml:annotationXML>
        <inkml:traceGroup>
          <inkml:annotationXML>
            <emma:emma xmlns:emma="http://www.w3.org/2003/04/emma" version="1.0">
              <emma:interpretation id="{70F8630D-3CBE-4040-A7BC-4418E85A1F47}" emma:medium="tactile" emma:mode="ink">
                <msink:context xmlns:msink="http://schemas.microsoft.com/ink/2010/main" type="inkWord" rotatedBoundingBox="3475,4668 5617,4559 5649,5175 3506,5284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5267.7641">798 1908 0,'36'0'16,"-72"0"30,36-36 1,36 36-47,-36-36 16,36 36-16,1 0 16,-1 0-1,0 0 1,-36 36-16,37-36 15,-37 36-15,0 1 16,0-1 0,0 0-16,0 1 0,-37-37 15,37 36-15,0 0 0,-36-36 16,36 36-16,0-72 62,36 0-46,-36 0-16,37 36 16,-1-37-16,-36 1 0,36 36 15,0-36-15,1-1 0,-37 1 16,36 0-16,0 36 0,-36-36 16,37-1-16,-37 1 15,0 72 32,0 1-31,0-1-1,0 0-15,0 0 16,0 1-16,0-1 16,0 0-16,0 1 15,36-1-15,-36 0 16,0 0-1,36-36 17,-36-36 15</inkml:trace>
          <inkml:trace contextRef="#ctx0" brushRef="#br0" timeOffset="5635.5272">1741 1981 0,'-36'0'15,"72"0"17,1 0-1,-1 0-31,0 0 16,0 0-16,1 0 0,-1-36 15,0 36-15,1 0 16,-1 0-16,0 0 15,-72 0 48</inkml:trace>
          <inkml:trace contextRef="#ctx0" brushRef="#br0" timeOffset="5876.0072">1923 1800 0,'0'-37'0,"0"74"47,0-1-31,0 0-16,0 0 15,0 1-15,0-1 0,36 0 16,-36 1-16,0-1 15,0 0-15,36-36 0,-36 36 16,0 1-16,0-1 31</inkml:trace>
          <inkml:trace contextRef="#ctx0" brushRef="#br0" timeOffset="6467.928">2503 1727 0,'0'-36'15,"0"72"32,37-36-47,-37 36 0,0 1 16,36-1-16,-36 0 0,36 0 16,-36 1-16,0-1 0,36 0 15,-36 1-15,37-1 0,-37 0 16,0 0-16,36 1 0,-36-1 15,0 0 1,0-72 15,36 36-31,-36-36 16,37-1-16,-37 1 16,36 0-1,-36 0-15,0-1 16,36 1-1,-36 0-15,0-1 16,36 1 0,-36 0-16,0 0 31,0-1 16,37 37-32,-74 0 17</inkml:trace>
        </inkml:traceGroup>
        <inkml:traceGroup>
          <inkml:annotationXML>
            <emma:emma xmlns:emma="http://www.w3.org/2003/04/emma" version="1.0">
              <emma:interpretation id="{BD2F9D70-E8A0-434B-9099-98871963E9C0}" emma:medium="tactile" emma:mode="ink">
                <msink:context xmlns:msink="http://schemas.microsoft.com/ink/2010/main" type="inkWord" rotatedBoundingBox="6411,3936 6833,3915 6860,4462 6439,4484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8512.56">4100 1038 0,'0'-37'16,"0"74"0,-36-1-1,-1 0-15,37 0 16,-36 1-16,0-1 0,-1 37 16,37-37-16,-36 0 0,0 0 15,36 1-15,-36-37 16,36 36-16,-37 0 15,74-36 32,-1 0-31</inkml:trace>
          <inkml:trace contextRef="#ctx0" brushRef="#br0" timeOffset="8179.989">3737 1219 0,'0'-36'15,"36"-1"16,1 74 63,-1-1-94,0-36 16,0 36-16,1 1 0,-37-1 15,36 0-15,0 0 0,1-36 0,-1 37 16,-36-1-16,36-36 0,-36 36 16,36-36-16,-36 37 15,0-74 32,0 1-31</inkml:trace>
        </inkml:traceGroup>
        <inkml:traceGroup>
          <inkml:annotationXML>
            <emma:emma xmlns:emma="http://www.w3.org/2003/04/emma" version="1.0">
              <emma:interpretation id="{1407B684-BBB7-428F-8CC9-6F5C43DB2708}" emma:medium="tactile" emma:mode="ink">
                <msink:context xmlns:msink="http://schemas.microsoft.com/ink/2010/main" type="inkWord" rotatedBoundingBox="8047,4153 10520,4028 10584,5296 8111,5421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0" timeOffset="13622.9817">5442 1800 0,'37'36'0,"-74"-36"47,1 0-32,36-36 1,0-1-1,36 37 1,-36-36-16,37 36 16,-1 0-1,-36 36 1,36 1 0,-36-1-1,0 0-15,0 0 16,0 1-1,-36-37-15,36 36 16,0 0-16,-36-36 16,36 37-16,-37-1 15,1-36 1,72 0 31,-36-36-47,37 36 15,-1-37-15,0 1 16,1 0-16,-1 36 0,-36-37 16,36 1-16,0 0 0,1 0 15,-1-1-15,-36 1 16,36 0-16,-36-1 31,0 74 16,-36-1-31,36 0-16,0 1 15,0-1-15,0 0 16,0 0-16,0 1 0,0-1 16,0 0-16,0 1 0,0-1 15,0 0-15,36 0 16,-36 1-16,0-1 31,37-36-31,-1-36 31</inkml:trace>
          <inkml:trace contextRef="#ctx0" brushRef="#br0" timeOffset="14230.6179">6168 1981 0,'36'0'125,"1"0"-110,-1 0-15,0 0 16,1 0-16,-1 0 16,0 0-1,0 0 1,1 0 15,-1 0 0,0 0-15,1 0 0,-37-36 109</inkml:trace>
          <inkml:trace contextRef="#ctx0" brushRef="#br0" timeOffset="21995.5544">6966 1908 0,'0'-36'16,"0"0"15,0 72 32,0 0-48,37 1-15,-37-1 16,0 0-16,36 1 16,-36-1-16,0 0 0,36 0 0,-36 1 15,37-1-15,-37 0 16,0 1-16,36-37 0,-36 36 16,0 0-16,36 0 15,-36-72 63,36 36-62,-36-36-16,0 0 16,0-1-16,0 1 15,37 36-15,-37-36 0,0-1 16,0 1-1,36 36-15,-36-36 0,0 0 16,36-1 0,-36 1-16,0 0 15,37 36 1,-37-37 0</inkml:trace>
          <inkml:trace contextRef="#ctx0" brushRef="#br0" timeOffset="22947.7617">7148 1146 0,'36'0'16,"0"0"15,1 0-16,-1 0-15,0 0 16,1 0-16,-1 0 16,0 0-1,0 0-15,1 0 0,-1 0 0,0 0 16,1 0 0,-1 0-16,0 0 0,0 0 15,1 0-15,-1 0 16,0 0 15,-72 0 63</inkml:trace>
        </inkml:traceGroup>
        <inkml:traceGroup>
          <inkml:annotationXML>
            <emma:emma xmlns:emma="http://www.w3.org/2003/04/emma" version="1.0">
              <emma:interpretation id="{958F96AD-8DEE-4D35-9C4F-FAB70D77E28E}" emma:medium="tactile" emma:mode="ink">
                <msink:context xmlns:msink="http://schemas.microsoft.com/ink/2010/main" type="inkWord" rotatedBoundingBox="10994,3991 11380,3971 11393,4209 11006,4228"/>
              </emma:interpretation>
              <emma:one-of disjunction-type="recognition" id="oneOf5">
                <emma:interpretation id="interp5" emma:lang="" emma:confidence="0.5">
                  <emma:literal>=</emma:literal>
                </emma:interpretation>
                <emma:interpretation id="interp6" emma:lang="" emma:confidence="0">
                  <emma:literal>I</emma:literal>
                </emma:interpretation>
                <emma:interpretation id="interp7" emma:lang="" emma:confidence="0">
                  <emma:literal>.</emma:literal>
                </emma:interpretation>
                <emma:interpretation id="interp8" emma:lang="" emma:confidence="0">
                  <emma:literal>-</emma:literal>
                </emma:interpretation>
                <emma:interpretation id="interp9" emma:lang="" emma:confidence="0">
                  <emma:literal>,</emma:literal>
                </emma:interpretation>
              </emma:one-of>
            </emma:emma>
          </inkml:annotationXML>
          <inkml:trace contextRef="#ctx0" brushRef="#br0" timeOffset="23750.9306">8309 1074 0,'36'0'78,"1"0"-62,-1 0-16,0 0 15,0 0-15,1 0 16,-1 0-16,0 0 15,1 0 1</inkml:trace>
          <inkml:trace contextRef="#ctx0" brushRef="#br0" timeOffset="23372.6384">8382 1292 0,'36'0'46,"0"0"-46,0 0 16,1 0 0,-1 0-16,0 0 15,1 0-15,-1 0 16,0 0 0,-72 0 62,36-37-78,-36 37 15</inkml:trace>
        </inkml:traceGroup>
      </inkml:traceGroup>
    </inkml:traceGroup>
    <inkml:traceGroup>
      <inkml:annotationXML>
        <emma:emma xmlns:emma="http://www.w3.org/2003/04/emma" version="1.0">
          <emma:interpretation id="{963705C4-EE53-4C42-A844-BC0ADC5163F7}" emma:medium="tactile" emma:mode="ink">
            <msink:context xmlns:msink="http://schemas.microsoft.com/ink/2010/main" type="paragraph" rotatedBoundingBox="1597,6542 12702,6574 12691,10219 1587,1018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F67D270-D4A5-4E63-B1A5-76C12F399DDB}" emma:medium="tactile" emma:mode="ink">
              <msink:context xmlns:msink="http://schemas.microsoft.com/ink/2010/main" type="line" rotatedBoundingBox="1597,6542 12702,6574 12697,8286 1592,8255"/>
            </emma:interpretation>
          </emma:emma>
        </inkml:annotationXML>
        <inkml:traceGroup>
          <inkml:annotationXML>
            <emma:emma xmlns:emma="http://www.w3.org/2003/04/emma" version="1.0">
              <emma:interpretation id="{67F1CEBF-5446-42A3-A563-16F250347FB9}" emma:medium="tactile" emma:mode="ink">
                <msink:context xmlns:msink="http://schemas.microsoft.com/ink/2010/main" type="inkWord" rotatedBoundingBox="1596,6705 4101,6712 4099,7698 1594,7691">
                  <msink:destinationLink direction="with" ref="{7ADE8706-1DE7-4E98-ABA0-992A558B67A5}"/>
                  <msink:destinationLink direction="with" ref="{FDA6AFDD-0D62-4839-A509-56A74C315C46}"/>
                </msink:context>
              </emma:interpretation>
              <emma:one-of disjunction-type="recognition" id="oneOf6">
                <emma:interpretation id="interp10" emma:lang="" emma:confidence="1">
                  <emma:literal/>
                </emma:interpretation>
              </emma:one-of>
            </emma:emma>
          </inkml:annotationXML>
          <inkml:trace contextRef="#ctx0" brushRef="#br1" timeOffset="204499.9021">-762 4303 0,'-37'0'16,"37"-36"-16,0 0 31,37 36-16,-1 0 1,0 0 0,0 0-1,-36 36-15,0 0 16,37-36-16,-37 37 0,0-1 16,0 0-16,-37-36 15,37 36-15,-36 1 16,36-1-16,-36-36 0,36 36 15,-36-36-15,36-36 63,36 36-47,-36-36-16,36 36 0,0-37 15,1 1 1,-1 0-16,0 36 15,-36-36-15,37 36 0,-37-37 16,0 1-16,36 36 0,-36-36 16,36 36-16,-36-37 0,36 1 15,-36 0 1,0 0 0,37 36-16,-37-37 15,0 74 32,0-1-47,0 0 16,0 0-16,0 1 15,0-1-15,0 0 16,0 1-16,0-1 0,0 0 16,0 0-16,0 1 0,0-1 15,36 0 1,-36 1-1,36-37 1,-36-37 31</inkml:trace>
          <inkml:trace contextRef="#ctx0" brushRef="#br1" timeOffset="204935.8621">-37 4412 0,'37'0'47,"-1"0"-31,0 0-1,0 0-15,1 0 16,-1 0-16,-36-36 15,36 36-15,1 0 0,-1 0 16,0 0 0,-72 0 77</inkml:trace>
          <inkml:trace contextRef="#ctx0" brushRef="#br1" timeOffset="205367.6495">435 4086 0,'0'-37'16,"36"37"0,1 37-1,-1-1 1,-36 0-16,36 0 16,0 1-16,-36-1 0,37 0 15,-1-36-15,-36 37 0,36-1 16,-36 0-16,37 0 15,-37 1 1,36-37-16,-36-37 31,0 1-15,36 36 0,-36-36-16,0 0 0,0-1 15,0 1-15,36 36 16,-36-36-16,0-1 0,0 1 15,0 0 1,0 0-16</inkml:trace>
          <inkml:trace contextRef="#ctx0" brushRef="#br1" timeOffset="206446.8993">-980 3940 0,'0'-36'0,"-36"36"47,36 36-47,-37 1 0,37-1 15,0 0-15,-36 37 0,36-37 16,0 37-16,0-1 0,0-35 15,36 35-15,-36-36 0,0 37 16,37-37-16,-37 1 0,0-1 16,36 0-16,-36 0 0,36-36 15,-36 37-15,36-37 0,-36 36 16,37-36-16,-1 0 47</inkml:trace>
          <inkml:trace contextRef="#ctx0" brushRef="#br1" timeOffset="205822.7127">1197 3795 0,'0'37'78,"36"-37"-78,-36 36 16,37-36-16,-37 36 15,0 0-15,36-36 0,-36 37 16,36-1-16,-36 0 0,36 1 16,-36-1-16,0 0 0,37 0 15,-37 1-15,0-1 0,0 0 16,0 1-16,0-1 15,0 0-15,0 0 0,0 1 16,-37-1-16,37 0 16,-36 1-1,36-1 17,-36-36-17,36-36 1</inkml:trace>
        </inkml:traceGroup>
        <inkml:traceGroup>
          <inkml:annotationXML>
            <emma:emma xmlns:emma="http://www.w3.org/2003/04/emma" version="1.0">
              <emma:interpretation id="{E0F987EA-4181-45AF-83FD-F9E8610444CD}" emma:medium="tactile" emma:mode="ink">
                <msink:context xmlns:msink="http://schemas.microsoft.com/ink/2010/main" type="inkWord" rotatedBoundingBox="4463,6633 7296,6641 7292,7949 4459,7941">
                  <msink:destinationLink direction="with" ref="{7ADE8706-1DE7-4E98-ABA0-992A558B67A5}"/>
                  <msink:destinationLink direction="with" ref="{F59CF5EB-3B0A-4369-9616-07D240457530}"/>
                </msink:context>
              </emma:interpretation>
              <emma:one-of disjunction-type="recognition" id="oneOf7">
                <emma:interpretation id="interp11" emma:lang="" emma:confidence="1">
                  <emma:literal/>
                </emma:interpretation>
              </emma:one-of>
            </emma:emma>
          </inkml:annotationXML>
          <inkml:trace contextRef="#ctx0" brushRef="#br1" timeOffset="207320.6429">1850 3832 0,'-36'0'31,"36"36"-31,0 0 0,-36 0 16,36 1-16,0-1 16,0 37-16,0-37 0,0 36 15,0-35-15,36 35 0,-36-35 16,0-1-16,36 0 0,-36 0 15,36 1-15,-36-1 0,37 0 16,-37 1-16,36-37 0,-36 36 0,36-36 16,-36 36-16,0-72 93</inkml:trace>
          <inkml:trace contextRef="#ctx0" brushRef="#br1" timeOffset="207887.4136">2177 4267 0,'0'-36'16,"0"-1"-1,0 1 1,36 36-16,0 0 16,1 0-1,-37 36 1,36-36-16,-36 37 15,0-1-15,0 0 0,0 1 16,0-1 0,0 0-16,0 0 0,0 1 15,0-1 1,0-72 15,36-1-15,-36 1-16,36 0 0,1 0 15,-37-1-15,36 1 0,-36 0 16,36-1-16,-36 1 0,0 0 16,37 0-16,-37-1 15,0 74 17,0 71-17,0-71-15,0-1 16,0 0-16,0 1 0,0-1 15,36 0-15,-36 0 16,0 1-16,36-37 47,-36-37-47</inkml:trace>
          <inkml:trace contextRef="#ctx0" brushRef="#br1" timeOffset="208151.6172">2830 4340 0,'36'0'0,"0"0"32,1 0-17,-1 0-15,0 0 16,1 0-1,-1-37-15,0 37 16,0 0 0,1 0-16</inkml:trace>
          <inkml:trace contextRef="#ctx0" brushRef="#br1" timeOffset="208375.8411">3084 4194 0,'0'-36'0,"-36"36"15,36-36 1,0 72 0,36 0-1,-36 1 1,0-1-16,0 0 0,0 1 15,0-1-15,36 0 0,-36 0 16,0 1-16,0-1 16,0 0-1,36-36 1</inkml:trace>
          <inkml:trace contextRef="#ctx0" brushRef="#br1" timeOffset="208732.6522">3410 4086 0,'0'-37'0,"37"37"15,-37-36 1,0 72 0,36-36-1,-36 37-15,36-1 16,-36 0-16,37 0 0,-37 1 15,0-1 1,0 0-16,36 1 0,-36-1 16,0 0-1,0-72 1,36 36 0,-36-36-16,36-1 15,-36 1-15,0 0 16,37-1-16,-37 1 0,0 0 15,36 0 1,-36-1-16,0 1 16</inkml:trace>
          <inkml:trace contextRef="#ctx0" brushRef="#br1" timeOffset="209231.5653">3991 3759 0,'0'-36'0,"36"72"62,-36 0-62,37-36 16,-37 37-16,36-37 0,-36 36 16,36 0-16,-36 0 15,0 1-15,36-1 0,-36 0 16,0 1-16,0-1 0,0 0 15,37 0-15,-37 1 0,0-1 16,0 0-16,0 1 16,0-1-16,-37 0 0,37 0 15,-36-36-15,36 37 0,0-1 16,-36-36-16,36 36 0,-36 1 16,36-1-1,0-72 48</inkml:trace>
          <inkml:trace contextRef="#ctx0" brushRef="#br1" timeOffset="210426.6274">3374 4993 0,'36'0'0,"1"0"31,-1 0-15,0 0-16,-36 36 15,37-36-15,-1 0 16,0 0-16,0 0 15,1 0-15,-1 0 16,0-36-16,1 36 16,-1 0-16,0 0 15,0 0-15,1 0 16,-1 0 0,0 0-16,1 0 15,-1 0-15,-36-37 16,36 37-16,0 0 15,1 0-15,-1 0 16,0 0-16,1 0 16,-1 0-1,0 0 1,0 0 0,1 0-1,-1 0 16,0 0-15,1 0 15,-1 0 16</inkml:trace>
        </inkml:traceGroup>
        <inkml:traceGroup>
          <inkml:annotationXML>
            <emma:emma xmlns:emma="http://www.w3.org/2003/04/emma" version="1.0">
              <emma:interpretation id="{7439698D-B3C0-492C-878C-C45341F1F88C}" emma:medium="tactile" emma:mode="ink">
                <msink:context xmlns:msink="http://schemas.microsoft.com/ink/2010/main" type="inkWord" rotatedBoundingBox="7728,7617 8164,7619 8162,8274 7726,8272"/>
              </emma:interpretation>
              <emma:one-of disjunction-type="recognition" id="oneOf8">
                <emma:interpretation id="interp12" emma:lang="" emma:confidence="1">
                  <emma:literal/>
                </emma:interpretation>
              </emma:one-of>
            </emma:emma>
          </inkml:annotationXML>
          <inkml:trace contextRef="#ctx0" brushRef="#br0" timeOffset="223822.8213">5043 4775 0,'0'-36'0,"0"72"47,37 0-31,-37 1-16,36-1 0,0 0 15,0-36-15,1 36 0,-1 1 16,0-1-16,1 0 0,-1 1 16,0-1-1,0-36-15,-36 36 16,0-72-1</inkml:trace>
          <inkml:trace contextRef="#ctx0" brushRef="#br0" timeOffset="224063.7686">5479 4702 0,'-37'0'15,"37"37"-15,-36-37 16,36 36-16,-36 0 0,0 37 16,36-37-16,-37 37 0,1-37 15,0 0-15,-1 37 0,37-37 16,-36 0-16,36 1 0,-36-37 16,36 36-16,0 0 0,-36-36 15,36 37 1,0-74-16</inkml:trace>
        </inkml:traceGroup>
        <inkml:traceGroup>
          <inkml:annotationXML>
            <emma:emma xmlns:emma="http://www.w3.org/2003/04/emma" version="1.0">
              <emma:interpretation id="{76CA7D81-1568-4390-A29E-D86D0FE4A5B0}" emma:medium="tactile" emma:mode="ink">
                <msink:context xmlns:msink="http://schemas.microsoft.com/ink/2010/main" type="inkWord" rotatedBoundingBox="9688,6565 11759,6571 11755,7693 9685,7687">
                  <msink:destinationLink direction="with" ref="{990E3637-EC62-4F9B-B287-220943E2AE40}"/>
                </msink:context>
              </emma:interpretation>
              <emma:one-of disjunction-type="recognition" id="oneOf9">
                <emma:interpretation id="interp13" emma:lang="" emma:confidence="0.5">
                  <emma:literal>N</emma:literal>
                </emma:interpretation>
                <emma:interpretation id="interp14" emma:lang="" emma:confidence="0">
                  <emma:literal>H</emma:literal>
                </emma:interpretation>
                <emma:interpretation id="interp15" emma:lang="" emma:confidence="0">
                  <emma:literal>M</emma:literal>
                </emma:interpretation>
                <emma:interpretation id="interp16" emma:lang="" emma:confidence="0">
                  <emma:literal>n</emma:literal>
                </emma:interpretation>
                <emma:interpretation id="interp17" emma:lang="" emma:confidence="0">
                  <emma:literal>u</emma:literal>
                </emma:interpretation>
              </emma:one-of>
            </emma:emma>
          </inkml:annotationXML>
          <inkml:trace contextRef="#ctx0" brushRef="#br0" timeOffset="226706.3326">7801 3868 0,'0'-36'78,"36"36"-31,1 0-31,-37 36-16,0 0 0,0 0 15,0 1-15,0-1 0,0 0 16,0 1-1,-37-37-15,37 36 16,0-72 15,37 36-15,-37-37-16,36 37 16,-36-36-16,36 0 0,-36-1 15,36 1-15,1 0 0,-37 0 16,0-1-16,36 37 15,-36-36-15,0 0 0,0 72 32,0 0-17,0 1-15,0-1 16,0 0-16,0 0 16,0 1-16,0-1 0,36 0 15,1 1 1,-37-1-1</inkml:trace>
          <inkml:trace contextRef="#ctx0" brushRef="#br0" timeOffset="226086.7688">7402 3650 0,'0'73'46,"0"-1"-30,0-35-16,-36-1 16,-1-36-1,1 0 1,36-36 0,0-1-16,-36 1 15,36 0-15,0-1 16,0 1-16,-37 36 15,37 36 1,0 1-16,0-1 16,-36 0-16,36 1 15,-36-1-15,0-36 0,-1 0 16,37 36 0,-36-36-16,36-36 15,-36 36-15,36-36 16,0-1-16,0 1 31,0 72-15,0 1-1,36-1 1,0 0-16,-36 0 16,37 1-16,-1-1 15,-36 0-15,0 1 0,36-1 16,-36 0-16,36 0 15,-36 1-15,0-1 0</inkml:trace>
          <inkml:trace contextRef="#ctx0" brushRef="#br0" timeOffset="229250.6705">8454 4739 0,'36'0'0,"1"0"15,-1 0 1,0 36 0,1-36-1,-1 0-15,0 0 0,0 0 16,1 0-16,-1 0 15,0 0-15,1 0 0,-1 0 16,0 0-16,0 0 16,1 0-1,-1 0 48</inkml:trace>
        </inkml:traceGroup>
        <inkml:traceGroup>
          <inkml:annotationXML>
            <emma:emma xmlns:emma="http://www.w3.org/2003/04/emma" version="1.0">
              <emma:interpretation id="{BA85FD1C-39EA-4A80-B550-A500B0926D70}" emma:medium="tactile" emma:mode="ink">
                <msink:context xmlns:msink="http://schemas.microsoft.com/ink/2010/main" type="inkWord" rotatedBoundingBox="12373,7437 12699,7438 12698,7656 12372,7655"/>
              </emma:interpretation>
              <emma:one-of disjunction-type="recognition" id="oneOf10">
                <emma:interpretation id="interp18" emma:lang="" emma:confidence="0.5">
                  <emma:literal>a</emma:literal>
                </emma:interpretation>
                <emma:interpretation id="interp19" emma:lang="" emma:confidence="0">
                  <emma:literal>X</emma:literal>
                </emma:interpretation>
                <emma:interpretation id="interp20" emma:lang="" emma:confidence="0">
                  <emma:literal>x</emma:literal>
                </emma:interpretation>
                <emma:interpretation id="interp21" emma:lang="" emma:confidence="0">
                  <emma:literal>K</emma:literal>
                </emma:interpretation>
                <emma:interpretation id="interp22" emma:lang="" emma:confidence="0">
                  <emma:literal>=</emma:literal>
                </emma:interpretation>
              </emma:one-of>
            </emma:emma>
          </inkml:annotationXML>
          <inkml:trace contextRef="#ctx0" brushRef="#br0" timeOffset="229990.5236">9724 4594 0,'-36'0'15,"72"0"32,0 0-31,1 0-1,-1 0-15,-36-37 16,36 37-16,1 0 0,-1 0 16,-36-36-1</inkml:trace>
          <inkml:trace contextRef="#ctx0" brushRef="#br0" timeOffset="229727.5393">9760 4702 0,'-36'0'16,"0"0"15,36 37 0,36-37-31,0 0 16,1 0 0,-1 0-16,0 0 15,1 0-15,-1 0 16,0 0-16,0 0 16,-72-37 46,0 1-62</inkml:trace>
        </inkml:traceGroup>
      </inkml:traceGroup>
      <inkml:traceGroup>
        <inkml:annotationXML>
          <emma:emma xmlns:emma="http://www.w3.org/2003/04/emma" version="1.0">
            <emma:interpretation id="{28768852-95BF-4168-9380-8A96133E3FDC}" emma:medium="tactile" emma:mode="ink">
              <msink:context xmlns:msink="http://schemas.microsoft.com/ink/2010/main" type="line" rotatedBoundingBox="3140,8620 11520,8246 11593,9868 3213,10242"/>
            </emma:interpretation>
          </emma:emma>
        </inkml:annotationXML>
        <inkml:traceGroup>
          <inkml:annotationXML>
            <emma:emma xmlns:emma="http://www.w3.org/2003/04/emma" version="1.0">
              <emma:interpretation id="{E3C5B121-C2BD-42F2-A28A-34BA3BB8C5A6}" emma:medium="tactile" emma:mode="ink">
                <msink:context xmlns:msink="http://schemas.microsoft.com/ink/2010/main" type="inkWord" rotatedBoundingBox="3145,8729 5186,8638 5253,10150 3213,10242"/>
              </emma:interpretation>
              <emma:one-of disjunction-type="recognition" id="oneOf11">
                <emma:interpretation id="interp23" emma:lang="" emma:confidence="1">
                  <emma:literal/>
                </emma:interpretation>
              </emma:one-of>
            </emma:emma>
          </inkml:annotationXML>
          <inkml:trace contextRef="#ctx0" brushRef="#br0" timeOffset="222116.0177">689 6045 0,'-36'0'16,"36"36"0,-37-36-16,1 0 15,0 0 1,0 0 0,-1-36-1,37 0 1,0-1-1,37 37 1,-1 0 0,0 0-1,0 0-15,1 0 16,-37 37-16,36-37 0,-36 36 16,0 0-16,36-36 15,-36 37-15,0-1 0,0 0 16,0 0-16,0 1 0,-36-1 0,36 0 15,-36 1-15,36-1 16,-37 0-16,37 0 0,-36 1 16,0-1-1,36 0 1,-36-36 0,72-36-1,0 0 1,0-1-1,-36 1-15,37 36 0,-37-36 16,36 0-16,0-1 0,-36 1 16,37 0-16,-37-1 0,36 1 15,-36 0-15,36 0 0,-36-1 16,36 1-16,-36-37 0,37 37 16,-37 0-16,0 0 15,36-1-15,-36 1 16,0 72 15,0 1-31,0-1 16,0 0-16,0 0 0,-36 37 15,36 0-15,0-37 0,0 36 16,0-35-16,0 35 0,0-35 16,0-1-16,0 0 0,36 0 15,-36 1-15,36-1 16,1-36 15,-1 0-15,-36-36-1</inkml:trace>
          <inkml:trace contextRef="#ctx0" brushRef="#br0" timeOffset="222430.8645">1306 6372 0,'0'-37'47,"36"37"-31,0 0-16,1 0 15,-1 0-15,0 0 16,1 0-16,-1 0 0,0 0 16,0 0-16,1 0 15,-1 0-15,0 0 16,-36-36 15,0 72-31,-36-36 16</inkml:trace>
          <inkml:trace contextRef="#ctx0" brushRef="#br0" timeOffset="222667.0492">1487 6226 0,'0'-36'16,"0"72"30,0 1-46,0-1 16,37-36-16,-37 36 0,0 1 16,36-1-16,-36 0 15,0 0-15,0 1 16,36-37-16,-36 36 0,0 0 16</inkml:trace>
          <inkml:trace contextRef="#ctx0" brushRef="#br0" timeOffset="223074.6487">1959 6009 0,'0'-37'15,"0"74"17,36-37-32,-36 36 0,0 0 15,37 1-15,-37-1 0,36 0 16,-36 0-16,36 37 0,-36-37 16,36 1-16,-36-1 0,37 0 15,-1 0-15,-36 1 0,36-1 16,-36 0-1,37-36-15,-37 37 0,36-37 32,-36-37-32,0 1 15,36 0-15,-36-1 0,0 1 16,36 0-16,-36 0 0,0-1 16,37 1-16,-37 0 15,0-1-15,0 1 16,0 0-16,0 0 15,0-1-15</inkml:trace>
          <inkml:trace contextRef="#ctx0" brushRef="#br1" timeOffset="267661.5667">2503 5755 0,'-36'72'0,"0"1"15,-1-37-15,1 37 0,-36-1 16,-1 37-16,0 0 0,1 0 16,-1 0-16,1 0 15,-1-1-15,-36-35 0,73 36 16,-37-37-16,37 1 0,0 0 16,36-37-16,0 0 0,0 0 15,0 1-15</inkml:trace>
        </inkml:traceGroup>
        <inkml:traceGroup>
          <inkml:annotationXML>
            <emma:emma xmlns:emma="http://www.w3.org/2003/04/emma" version="1.0">
              <emma:interpretation id="{608A4A46-0199-40F4-AC99-BFBCC431E637}" emma:medium="tactile" emma:mode="ink">
                <msink:context xmlns:msink="http://schemas.microsoft.com/ink/2010/main" type="inkWord" rotatedBoundingBox="9630,8330 11520,8246 11578,9538 9688,9623"/>
              </emma:interpretation>
              <emma:one-of disjunction-type="recognition" id="oneOf12">
                <emma:interpretation id="interp24" emma:lang="" emma:confidence="1">
                  <emma:literal/>
                </emma:interpretation>
              </emma:one-of>
            </emma:emma>
          </inkml:annotationXML>
          <inkml:trace contextRef="#ctx0" brushRef="#br0" timeOffset="227698.3911">7039 5936 0,'-36'0'0,"36"-36"16,-37 0 0,37-1 15,0 1-16,37 36 1,-1 0 0,-36 36-16,36-36 0,-36 37 15,0-1-15,37 0 0,-37 0 16,0 1-16,0-1 0,0 0 16,0 1-16,-37-1 0,37 0 15,0 0-15,-36 1 0,36-1 16,36-72 31,1-1-47,-37 1 15,36 36-15,-36-36 0,36 0 16,0-1-16,-36 1 0,37-37 16,-37 37-16,36 0 0,-36 0 15,36 36-15,-36-37 16,0 74 15,0-1-31,0 0 0,0 0 16,37 1-16,-37-1 0,0 0 0,0 1 15,0-1-15,36-36 0,-36 36 16,0 0-16,0 1 16,0-1-1,36-36-15,0 0 16</inkml:trace>
          <inkml:trace contextRef="#ctx0" brushRef="#br0" timeOffset="227946.5523">7765 6009 0,'36'0'16,"0"0"0,1 36-16,-1-36 15,0 0 1,0 0-16,1 0 16,-1 0-1,0 0-15,1 0 16,-37-36-1</inkml:trace>
          <inkml:trace contextRef="#ctx0" brushRef="#br0" timeOffset="228391.8308">8382 5718 0,'36'0'47,"-36"37"-47,36-1 16,-36 0-16,36 1 0,-36-1 15,37 0-15,-37 0 0,109 73 31,-109-72-31,36-1 0,0 0 16,-36 0 0,36-36-16,-36-36 47,0 0-32,37 0-15,-37-1 16,0 1-16,36 0 15,-36-1-15,0 1 16,0 0-16,36 0 16,-36-1-16,0 1 15,0 0-15,0-1 32</inkml:trace>
          <inkml:trace contextRef="#ctx0" brushRef="#br1" timeOffset="266938.0708">8273 5356 0,'-37'0'15,"37"36"-15,-36 0 16,36 0-16,-36 1 0,0-1 16,-1 37-16,-35-1 0,-1 1 15,1 36-15,35-37 0,-35 1 16,-1 36-16,1-37 0,-1 1 16,0 36-16,1-73 0,36 36 15,-37-35-15,37 35 0,-1-35 16,37-1-16,-36 0 0</inkml:trace>
        </inkml:traceGroup>
      </inkml:traceGroup>
    </inkml:traceGroup>
    <inkml:traceGroup>
      <inkml:annotationXML>
        <emma:emma xmlns:emma="http://www.w3.org/2003/04/emma" version="1.0">
          <emma:interpretation id="{E9B2B618-4FEC-41BF-AB46-7B4E43759530}" emma:medium="tactile" emma:mode="ink">
            <msink:context xmlns:msink="http://schemas.microsoft.com/ink/2010/main" type="paragraph" rotatedBoundingBox="2978,11417 11774,11048 11867,13259 3071,1362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24F08CD8-32A8-4119-B5B0-702CCAC6C545}" emma:medium="tactile" emma:mode="ink">
              <msink:context xmlns:msink="http://schemas.microsoft.com/ink/2010/main" type="line" rotatedBoundingBox="2978,11417 11774,11048 11867,13259 3071,13628"/>
            </emma:interpretation>
          </emma:emma>
        </inkml:annotationXML>
        <inkml:traceGroup>
          <inkml:annotationXML>
            <emma:emma xmlns:emma="http://www.w3.org/2003/04/emma" version="1.0">
              <emma:interpretation id="{A49940D2-0FF8-4723-A769-B36D7EDC99F5}" emma:medium="tactile" emma:mode="ink">
                <msink:context xmlns:msink="http://schemas.microsoft.com/ink/2010/main" type="inkWord" rotatedBoundingBox="2978,11417 5318,11319 5399,13252 3059,13350"/>
              </emma:interpretation>
              <emma:one-of disjunction-type="recognition" id="oneOf13">
                <emma:interpretation id="interp25" emma:lang="" emma:confidence="1">
                  <emma:literal/>
                </emma:interpretation>
              </emma:one-of>
            </emma:emma>
          </inkml:annotationXML>
          <inkml:trace contextRef="#ctx0" brushRef="#br0" timeOffset="282286.5335">1197 9746 0,'-36'-36'31,"36"72"63,0 0-78,0 1-1,0-1-15,0 0 0,0 1 16,0-1-16,0 0 0,0 0 16,0 1-16,0-1 0,0 0 15,0 1-15,0-1 16,0 0-16,0 0 15,0 1 1,0-1 15,36-36-15,-36 36 15,0-72 94</inkml:trace>
          <inkml:trace contextRef="#ctx0" brushRef="#br0" timeOffset="280655.7778">870 8585 0,'0'-36'0,"0"-1"16,0 1 30,0 72-30,0 1 0,0-1-1,0 0-15,0 1 0,0-1 16,0 0-16,0 0 0,37 1 16,-37-1-16,0 37 0,0-37 15,0 0-15,0 0 0,0 1 0,0-1 16,0 0-1,0 1-15,0-74 79,-37 37-64</inkml:trace>
          <inkml:trace contextRef="#ctx0" brushRef="#br0" timeOffset="281575.5801">362 9274 0,'-36'0'0,"72"0"78,-36 37-78,37-37 15,-1 0-15,0 36 16,1-36-16,-1 0 0,0 0 16,0 0-16,1 0 0,-1 0 15,37 0-15,-37 0 0,0 0 16,0 0-16,1 0 0,-1 36 16,0-36-16,1 0 0,-1 0 15,0 0-15,0 0 16,73 0 15,-72 0-31,-1 0 0,0 0 16,0 0-16,1-36 15,-1 36 1,0 0 15,1 0-15,-37 36-1,36-36-15,0 0 32,0 0-17,1 0 1,-1 0 0,0-36-1,1 36 1,-1 0-1,-36-36 1,36 36-16,0 0 16,-72 0 93</inkml:trace>
          <inkml:trace contextRef="#ctx0" brushRef="#br0" timeOffset="283663.7596">2612 9166 0,'0'36'63,"-36"0"-63,36 0 15,-36 1-15,36-1 0,-37 0 16,37 37-16,-36-37 0,36 0 16,-36 1-16,36-1 0,0 0 15,-37 1-15,37-1 16,-36-36-16,36 36 15,0 0 1,36-36 62</inkml:trace>
          <inkml:trace contextRef="#ctx0" brushRef="#br0" timeOffset="283255.58">2286 9166 0,'0'-37'15,"-37"37"17,37 37 30,37-37-62,-37 36 0,36 0 16,-36 0-16,36 1 15,0-37-15,1 36 0,-1 0 16,-36 1-16,36-1 0,1 0 16,-1 0-16,0-36 0,-36 37 15,36-1-15,1 0 16,-37 1 46,0-74-46</inkml:trace>
        </inkml:traceGroup>
        <inkml:traceGroup>
          <inkml:annotationXML>
            <emma:emma xmlns:emma="http://www.w3.org/2003/04/emma" version="1.0">
              <emma:interpretation id="{0064CE39-4A88-4A27-B5C4-B476C307D156}" emma:medium="tactile" emma:mode="ink">
                <msink:context xmlns:msink="http://schemas.microsoft.com/ink/2010/main" type="inkWord" rotatedBoundingBox="5877,11392 7656,11317 7745,13432 5966,13507"/>
              </emma:interpretation>
              <emma:one-of disjunction-type="recognition" id="oneOf14">
                <emma:interpretation id="interp26" emma:lang="" emma:confidence="1">
                  <emma:literal/>
                </emma:interpretation>
              </emma:one-of>
            </emma:emma>
          </inkml:annotationXML>
          <inkml:trace contextRef="#ctx0" brushRef="#br0" timeOffset="284702.7001">3229 9347 0,'36'0'47,"1"0"-32,-1 0 1,-36 36-16,36-36 15,0 0-15,1 0 16,-1 0-16,0 0 0,1 0 16,-1 0-16,0 0 15,0 0-15,1 0 16,-1 0-16,0 0 16,1 0-16,35-36 15,37 36 16,-73 0-31,1 0 16,-1 0 0,0 0-16,-36 36 15,36-36-15,1 0 16,-1 0 0,0 0-1,1 0 1,-1 0-1,0 0 1,0 0-16,1-36 16,-1 36-1,0 0-15,1 0 16,-1 0 15,0-36-15,0 36-16,1 0 15,-1 0 1,0 0 0,-36-37-16,37 37 15,-1 0 17,0 0-17,0 0 16,1 0 1,-1 0-17,-36-36-15</inkml:trace>
          <inkml:trace contextRef="#ctx0" brushRef="#br0" timeOffset="285482.1215">4245 8476 0,'0'-36'16,"0"72"15,0 0-15,0 1-1,0-1-15,-36-36 16,36 36-16,-37-36 0,1 0 16,0-36 15,0-73-16,36 73 1,-37 36-16,37 36 31,0 0-31,-36-36 0,36 37 16,-36-1-16,36 0 16,-37-36-16,37 37 15,-36-37-15,0 0 16,36-37-1,0 1 1,-36 36 0,36 36 15,0 1-31,36-1 16,-36 0-1,36-36-15,-36 36 0,0 1 16,36-1-16,-36 0 15,37 1-15,-37-1 16,0 0-16,0 0 16,0 1-16</inkml:trace>
          <inkml:trace contextRef="#ctx0" brushRef="#br0" timeOffset="286095.4916">4499 8839 0,'0'-36'31,"-36"36"-15,36-37-1,36 1 17,0 36-17,-36 36-15,37-36 16,-37 37-16,36-37 15,-36 36-15,0 0 0,-36 1 16,36-1-16,0 0 16,-37-36-16,37 36 15,-36 1-15,36-1 16,36-72 15,1-1-15,-1 1-16,0 0 15,0 0-15,1 36 16,-37-37-16,36 1 0,0 0 16,-36-1-16,37 1 0,-37 0 15,0 72 17,0 0-17,0 1-15,0-1 16,0 0-16,0 1 0,0-1 15,0 0 1,0 0-16</inkml:trace>
          <inkml:trace contextRef="#ctx0" brushRef="#br0" timeOffset="286790.5758">4281 10182 0,'0'-37'16,"0"1"30,0 72-30,0 1-16,37-37 16,-37 36-16,0 0 0,0 0 15,0 1-15,0-1 0,36 0 16,-36 1 0,0-1-16,0 0 0,36-36 15,-36 36-15</inkml:trace>
        </inkml:traceGroup>
        <inkml:traceGroup>
          <inkml:annotationXML>
            <emma:emma xmlns:emma="http://www.w3.org/2003/04/emma" version="1.0">
              <emma:interpretation id="{925948F2-348F-4545-9FA2-21D582FE74B5}" emma:medium="tactile" emma:mode="ink">
                <msink:context xmlns:msink="http://schemas.microsoft.com/ink/2010/main" type="inkWord" rotatedBoundingBox="8840,11954 9360,11932 9374,12251 8853,12273"/>
              </emma:interpretation>
              <emma:one-of disjunction-type="recognition" id="oneOf15">
                <emma:interpretation id="interp27" emma:lang="" emma:confidence="1">
                  <emma:literal/>
                </emma:interpretation>
              </emma:one-of>
            </emma:emma>
          </inkml:annotationXML>
          <inkml:trace contextRef="#ctx0" brushRef="#br0" timeOffset="287575.5675">6168 9347 0,'36'0'46,"1"0"-30,-1 0-16,0 0 0,1 0 16,-1 0-16,0-36 0,0 36 15,1 0-15,-1 0 0,0 0 16,1 0-16,-1 0 0,0 0 16,-72 0 46</inkml:trace>
          <inkml:trace contextRef="#ctx0" brushRef="#br0" timeOffset="287911.2976">6241 9129 0,'0'-36'0,"-37"36"15,74 0 16,-1 0-15,0 0 0,1 0-16,-1 0 0,0-36 15,0 36-15,1 0 0,-1 0 16,0 0-16,-36-37 0,37 37 16,-1 0-16,0 0 0</inkml:trace>
        </inkml:traceGroup>
        <inkml:traceGroup>
          <inkml:annotationXML>
            <emma:emma xmlns:emma="http://www.w3.org/2003/04/emma" version="1.0">
              <emma:interpretation id="{40F07346-EF5E-47CC-969A-471EA99157A1}" emma:medium="tactile" emma:mode="ink">
                <msink:context xmlns:msink="http://schemas.microsoft.com/ink/2010/main" type="inkWord" rotatedBoundingBox="10477,11584 10919,11565 10949,12291 10507,12309"/>
              </emma:interpretation>
              <emma:one-of disjunction-type="recognition" id="oneOf16">
                <emma:interpretation id="interp28" emma:lang="" emma:confidence="1">
                  <emma:literal/>
                </emma:interpretation>
              </emma:one-of>
            </emma:emma>
          </inkml:annotationXML>
          <inkml:trace contextRef="#ctx0" brushRef="#br0" timeOffset="289031.739">8200 8694 0,'36'0'63,"-36"36"-63,0 0 15,0 1 1,0-1 0,-36-36-16,36 36 0,-36-36 15,0 0-15,-1-36 16,1-37 15,0 37-31,36 0 16,0 0-16,0 72 31,-37 0-15,37 0-1,-36 1-15,36-1 16,-36-36-16,0 36 15,-1-36-15,1 0 16,36-36 0,0 0-1,0-1 1,0 74 31,0-1-32,36 0-15,-36 1 16,37-1-16,-37 0 0,36 0 16,-36 1-16,36-1 0,-36 0 15,36 1-15,-36-1 16,37 0-16,-37 0 0,0 1 16,36-1-16,-36 0 15</inkml:trace>
        </inkml:traceGroup>
        <inkml:traceGroup>
          <inkml:annotationXML>
            <emma:emma xmlns:emma="http://www.w3.org/2003/04/emma" version="1.0">
              <emma:interpretation id="{F7FA5B4D-9D92-418E-9FC3-7597C1AEA82F}" emma:medium="tactile" emma:mode="ink">
                <msink:context xmlns:msink="http://schemas.microsoft.com/ink/2010/main" type="inkWord" rotatedBoundingBox="11275,11849 11807,11826 11829,12337 11297,12359"/>
              </emma:interpretation>
              <emma:one-of disjunction-type="recognition" id="oneOf17">
                <emma:interpretation id="interp29" emma:lang="" emma:confidence="0.5">
                  <emma:literal>U</emma:literal>
                </emma:interpretation>
                <emma:interpretation id="interp30" emma:lang="" emma:confidence="0">
                  <emma:literal>N</emma:literal>
                </emma:interpretation>
                <emma:interpretation id="interp31" emma:lang="" emma:confidence="0">
                  <emma:literal>H</emma:literal>
                </emma:interpretation>
                <emma:interpretation id="interp32" emma:lang="" emma:confidence="0">
                  <emma:literal>M</emma:literal>
                </emma:interpretation>
                <emma:interpretation id="interp33" emma:lang="" emma:confidence="0">
                  <emma:literal>a</emma:literal>
                </emma:interpretation>
              </emma:one-of>
            </emma:emma>
          </inkml:annotationXML>
          <inkml:trace contextRef="#ctx0" brushRef="#br0" timeOffset="289692.7262">8672 9129 0,'-36'0'32,"-1"0"-17,37-36 1,37 0 0,-1 36-1,-36-37 1,36 37-16,0 0 15,1 37 1,-37-1 0,0 0-16,0 1 15,0-1-15,-37 0 0,37 0 16,-36 1-16,0-1 16,36 0-16,-36 1 15,72-37 32,-36-37-47,36 37 16,0-36-16,-36 0 0,37 36 15,-1-37-15,0 1 0,1 0 16,-1 0-16,0-1 0,0 1 16,1 0-16,-37-1 0,36 1 15,-36 0-15,36 36 16,-36-36-16,-36 36 15,36 36 1,-36 0-16,36 0 16,-37 1-16,37-1 15,-36 0-15,36 37 16,0-37-16,0 0 0,0 1 16,0-1-16,36 0 15,1 1-15,-1-37 16,0 0-16,1 0 15</inkml:trace>
        </inkml:traceGroup>
      </inkml:traceGroup>
    </inkml:traceGroup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2:00:40.701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-1 254 0,'36'-36'31,"0"36"-15,1 0-16,-1 0 16,0 0-16,0 0 15,1 0-15,-1 0 0,0-37 16,1 37-16,-1 0 0,0 0 15,0 0-15,1 0 0,35 0 16,-35 0-16,-1 0 0,0 0 16,37 0-16,-37 0 0,0 0 15,1-36-15,35 36 16,-36 0-16,37 0 0,-37 0 16,37 0-16,-37 0 0,37 0 15,-37 0-15,0 0 0,37-36 16,-37 36-16,37 0 0,-37 0 15,0 0-15,37 0 0,-37 0 16,0-36-16,1 36 0,-1 0 16,0 0-16,1 0 0,-1 0 15,0 0-15,-36-37 0,36 37 16,1 0 0,-1 0-16,0 0 15,1 0 1,-1 0 31,-72 0 46,36-36-77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2:00:41.604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0 109 0,'37'0'31,"-37"-36"-31,36 36 0,0 0 16,1 0-16,-1 0 15,0 0-15,0 0 0,37 0 16,0 0-16,-37 0 0,36 0 15,1 0-15,0 0 0,-1-37 16,1 37-16,-1 0 0,1 0 16,-1 0-16,-35 0 0,35 0 15,1 0-15,-1 0 0,1 0 16,0 0-16,-37 0 0,36 0 16,-35 0-16,-1 0 0,37 0 15,-37 0-15,0 0 0,0 0 16,1 0-16,-1 0 15,0 0-15,1 0 16,-1-36-16,0 36 16,0 0 15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2:00:47.64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CF946A0-22AB-4A53-87A2-46C89C52DDD1}" emma:medium="tactile" emma:mode="ink">
          <msink:context xmlns:msink="http://schemas.microsoft.com/ink/2010/main" type="writingRegion" rotatedBoundingBox="32297,17198 17229,17745 16745,4417 31813,3869"/>
        </emma:interpretation>
      </emma:emma>
    </inkml:annotationXML>
    <inkml:traceGroup>
      <inkml:annotationXML>
        <emma:emma xmlns:emma="http://www.w3.org/2003/04/emma" version="1.0">
          <emma:interpretation id="{0BE5C2A2-3359-4D5F-ADC3-73CAA2F3B896}" emma:medium="tactile" emma:mode="ink">
            <msink:context xmlns:msink="http://schemas.microsoft.com/ink/2010/main" type="paragraph" rotatedBoundingBox="31933,17024 21074,17724 20979,16259 31838,155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F6026A8-7C93-4986-931C-C2C49D5EF9A1}" emma:medium="tactile" emma:mode="ink">
              <msink:context xmlns:msink="http://schemas.microsoft.com/ink/2010/main" type="line" rotatedBoundingBox="31933,17024 21074,17724 20979,16259 31838,15559"/>
            </emma:interpretation>
          </emma:emma>
        </inkml:annotationXML>
        <inkml:traceGroup>
          <inkml:annotationXML>
            <emma:emma xmlns:emma="http://www.w3.org/2003/04/emma" version="1.0">
              <emma:interpretation id="{91FDEF0A-B5E0-4878-9B6C-2D2CC69C8BEA}" emma:medium="tactile" emma:mode="ink">
                <msink:context xmlns:msink="http://schemas.microsoft.com/ink/2010/main" type="inkWord" rotatedBoundingBox="31913,16713 29549,16865 29487,15899 31850,15747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1380 12018 0,'-36'0'94,"36"36"-78,-37-36-16,37 37 0,-36-1 15,0 0-15,36 1 16,-37-37-16,37 36 16,-36-36-16</inkml:trace>
          <inkml:trace contextRef="#ctx0" brushRef="#br0" timeOffset="1419.2672">944 12091 0,'0'-37'32,"0"74"-17,0-1 1,-36-36 0,36 36-16,-36 1 15,0-37 1,-1 0-1,37-37 17,0 1-32,0 0 15,0-1-15,0 1 16,0 0-16,0 0 16,-36 36-16,36-37 15,0 74 16,-36-37-15,36 36-16,0 0 16,0 0-16,0 37 31,-37-73-31,1 36 16,0-36-16,0 0 15,-1 0-15,1 0 16,0 0-16,-1-36 15,1 36 1,72 0 31,-36 36-31,37-36-16,-1 0 15,0 37 1,1-1-1,-37 0 1,0 0 15,-37-36-15,1 0-16,0 0 16,-1 0-16,1 0 15,0 0 1,0 0-16,-1 0 15,1 0 1,36-36 0,-36 0-1,36 0 1,0-1 0,0 1-1,36 36 1,0-36-1,1 36 1,-1 0 0,-36 36-1,0 0 1,0 1 0,0-1-1,-36 0-15,-1-36 16,1 36-1,0-36 1,-1 0-16,1 0 16,0 0-16,0 0 15,36-36 1,-37 36-16,37-36 16,-36 36-1,36-36 1,0-1-1,0 1 32,0 0 0,0-1-31,0 1-1,0 0 1,0 0 0,0-1-1,0 1 1,0 0-16,0-1 16,0 1-16,0 0 15,0 0-15,-36 36 16</inkml:trace>
          <inkml:trace contextRef="#ctx0" brushRef="#br0" timeOffset="2000.1725">1090 11837 0,'-37'0'109,"1"0"-46</inkml:trace>
          <inkml:trace contextRef="#ctx0" brushRef="#br0" timeOffset="2422.4967">1452 11401 0,'37'0'0,"-1"0"16,0 0 15,-72 0 0,0 0-15,-1 0-16,1 37 15,0-37-15,0 0 0,-37 36 16,37-36-16,-37 36 0,1-36 16,-1 0-16,0 36 0,37-36 15,-36 0-15,35 37 0,1-37 16,0 0-16,-1 0 0,110-37 47</inkml:trace>
          <inkml:trace contextRef="#ctx0" brushRef="#br0" timeOffset="2571.8647">1053 11401 0,'0'-36'15,"37"36"-15,-1-36 16,-72 36 0,-1 0-1,1 0 1,0 0-1,-1 36-15,1 0 16</inkml:trace>
          <inkml:trace contextRef="#ctx0" brushRef="#br0" timeOffset="3248.4319">-144 11946 0,'-36'0'31,"36"36"-31,-37-36 16,1 0-1,36 36-15,-36-36 0,-1 36 16,37 1 0,37-37-1,-37 36-15,36-36 16,-36 36-16,36-36 0,1 0 16,-1 0-1,-36 37-15,36-37 0,-36 36 16,0 0 15,-36 0-15,0-36-1,36 37-15,-37-37 0,1 0 16,0 36-16,-1-36 0,1 0 16,-36 0-16,35 0 0,1 0 15,-37 0-15,37 0 0,-109-181 63,181 144-63,-36 1 0,37 36 15,-1-36-15,0-1 16,0 37 0</inkml:trace>
        </inkml:traceGroup>
        <inkml:traceGroup>
          <inkml:annotationXML>
            <emma:emma xmlns:emma="http://www.w3.org/2003/04/emma" version="1.0">
              <emma:interpretation id="{B8F6325C-1B88-4D3F-9E0C-8DE920336B70}" emma:medium="tactile" emma:mode="ink">
                <msink:context xmlns:msink="http://schemas.microsoft.com/ink/2010/main" type="inkWord" rotatedBoundingBox="29125,16998 27193,17123 27134,16208 29066,16084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4731.3086">-1342 12200 0,'0'36'16,"37"-36"31,-37 36-47,36-36 15,0 0-15,1-36 32,-37 0-17,0-1 1,-37 37 15,1 0 0,0 0 1,36 37-32,-37-37 15,1 0-15,36 36 16,-36-36-16,36 36 0,-145-36 47,108 0-47,37-36 15,-36 36 1,36-36 0,0 72 62,0 0-63,-36 0 1,0 1-16,-1-1 31,1-36-31,0 0 16,36-36-16,-37 36 16,37-37-16,0 1 15,-36 36 48,36 36-63,0-72 47,0 0-32,-36 72 32,36 0-31,-36-36-16,-1 37 15,1-37 1,36 36-16,-36-36 16,-1 0-1,37-36 16,0-1-15,0 1-16,0 0 31,0 72 16,0 0-31,-36-36-16,0 37 15,0-1 1,-1-36 0,1 0-16,0 0 15,36-36 1,0-1 0,0 1-16,0 0 15,0 0 1,36-1-16,-36 1 0,0 0 15,0-1-15,0 1 16,0 0 0,36 36-16,-36-36 15</inkml:trace>
          <inkml:trace contextRef="#ctx0" brushRef="#br0" timeOffset="5079.3233">-1668 11692 0,'36'0'15,"-36"-37"16</inkml:trace>
          <inkml:trace contextRef="#ctx0" brushRef="#br0" timeOffset="4898.3389">-1995 11982 0,'37'0'15,"-1"0"-15,0 0 16,0 0-16,1-36 0,-1 36 16,0 0-16,1-37 15,-1 37-15,0 0 16</inkml:trace>
          <inkml:trace contextRef="#ctx0" brushRef="#br0" timeOffset="5776.4592">-2539 12163 0,'-36'37'47,"-1"-1"-31,1 0-16,0-36 16,0 36-1,-1-36 1,37-36-16,-36 36 15,36-36-15,-36 36 16,-37-36 0,1 36-1,35 0 1,37 36-16,-36-36 0,36 36 0,-36-36 16,36 36-16,-37-36 15,37 37-15,0-1 0,0 0 16</inkml:trace>
          <inkml:trace contextRef="#ctx0" brushRef="#br0" timeOffset="5936.0564">-2829 12635 0</inkml:trace>
        </inkml:traceGroup>
        <inkml:traceGroup>
          <inkml:annotationXML>
            <emma:emma xmlns:emma="http://www.w3.org/2003/04/emma" version="1.0">
              <emma:interpretation id="{B47AB8BF-F9D8-4EAA-8794-F16B95296DCD}" emma:medium="tactile" emma:mode="ink">
                <msink:context xmlns:msink="http://schemas.microsoft.com/ink/2010/main" type="inkWord" rotatedBoundingBox="26929,17347 25194,17459 25134,16535 26869,16424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7799.792">-4281 12272 0,'0'-36'0,"37"72"47,-1 0-16,109 37-15,-72-37-1,-73 1 1,-37-37 0,1 0-16,0 0 0,-1 0 15,1 0-15,0 0 0,0-37 16,-37 37-16,37 0 15,-1-36-15,1 0 16,36-1-16,0 1 16,36 36-16,-36-36 15,37 36-15,-1 0 16,0 0 0,-36 36-16,-36 0 15,36 1-15,-36-37 16,-1 36-16,1-36 15,0 0-15,-37 36 0,37-36 16,0 0-16,-1 0 0,-35 0 16,36-36-16,-1 36 0,37-36 15,-36 36-15,0-37 0,36 1 16,0 0-16,0 0 16,0-1-16,36 1 15,0 72 1,1-36-16,-37 37 15,0-1-15,0 0 16,0 0-16,-37-36 16,37 37-16,-36-37 0,0 0 15,-1 36-15,1-36 16,0 0-16,0 0 16,-1 0-1,1 0 1,0 36 15,36 109 0,0-108-31,0-1 16,0 0-16,0 1 0,0-1 16,0 0-16,0 0 15,36-36-15,-36 37 0,0-1 16,0 0-16,36-36 0,-36 37 15,37-1-15</inkml:trace>
          <inkml:trace contextRef="#ctx0" brushRef="#br0" timeOffset="6663.5857">-3410 12236 0,'0'36'32,"-36"-36"-17,0 36-15,-1-36 16,1 37-16,0-37 16,-1 36-16,1-36 0,0 0 15,36 36-15,-36-36 16,36-36-1,0 0 1,36 36-16,-36-37 0,0 1 16,0 0-16,36 36 15,-36-36-15,0-1 0,0 1 16,0 0-16,36-1 0,-36 1 16,0 0-1,0 72 1,0 0-1</inkml:trace>
          <inkml:trace contextRef="#ctx0" brushRef="#br0" timeOffset="6892.0549">-3628 12671 0,'37'37'16,"-37"-74"31</inkml:trace>
        </inkml:traceGroup>
        <inkml:traceGroup>
          <inkml:annotationXML>
            <emma:emma xmlns:emma="http://www.w3.org/2003/04/emma" version="1.0">
              <emma:interpretation id="{2077EB60-A70C-4B75-8E41-D162459B805B}" emma:medium="tactile" emma:mode="ink">
                <msink:context xmlns:msink="http://schemas.microsoft.com/ink/2010/main" type="inkWord" rotatedBoundingBox="24803,17195 22390,17350 22359,16865 24772,16709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8836.5326">-5514 12454 0,'0'-37'16,"0"74"77,0-1-77,0 0 0,0 0-16,-37-36 15,37 37-15,-36-37 0,36 36 16,-36-36-16,-1 0 15,1 0-15,0 0 16,0 0-16,36-36 16,0-1-16,0 1 15,0 0-15,-37 36 32,37 36-32,-36 0 15,36 1 1,-36-37-16,-1 36 0,1 0 15,0-36 1,0-36 0,36 0-1,0-1 1,0 1 0,-37 36-1,37 36 1,-36 1-16,36-1 15,-36-36-15,36 36 0,-37-36 16,-108 73 15,109-109-15,36-1 0,0 1-16,0 0 15,0-1-15,0 1 0,0 0 16,0 0-16,0-1 0,0 1 15,0 0-15,0-1 16,0 74 15</inkml:trace>
          <inkml:trace contextRef="#ctx0" brushRef="#br0" timeOffset="9093.0911">-6530 12526 0,'0'-36'0,"0"0"16,0-1-16,0 1 15,0 0 1,36 72 15,-36 0-31,0 1 16,0-1-16,0 0 0,0 0 15,-36 1-15,36-1 16,-37 0-16,37 1 0,-36-37 16,0 36-16,-1-36 0,1 36 15,0-36-15</inkml:trace>
          <inkml:trace contextRef="#ctx0" brushRef="#br0" timeOffset="9408.1181">-7038 12599 0,'0'36'16,"0"0"-1,36-36 1,0 0-1,-36-36-15,36 0 16,-36-1-16,0 1 16,-36 36-1,36-36-15,-36 36 16,0 0 0,36 36-16,-37-36 15,37 36-15,0 1 16</inkml:trace>
          <inkml:trace contextRef="#ctx0" brushRef="#br0" timeOffset="10287.954">-7292 12526 0,'0'-36'16,"0"0"0,0-1-1,36 37 1,-36 37 15,-36-1-15,-1 0-16,1-36 15,0 36-15,-1-36 0,1 37 16,0-37-16,0 36 0,-1-36 16,1 0-16,0 36 15,-1-36-15,37 37 16,0-1 0,0 0-1,0 0 1,0 1-1,-36-37-15,-36 36 32,-1-36-17,73-36-15,-36 36 16,36-37 0,0 1-16,0 0 15,0 0-15,0-1 0,0 1 16,36 36-16,-36-36 0,0-1 15</inkml:trace>
        </inkml:traceGroup>
        <inkml:traceGroup>
          <inkml:annotationXML>
            <emma:emma xmlns:emma="http://www.w3.org/2003/04/emma" version="1.0">
              <emma:interpretation id="{05801483-4FD8-4C3B-80FD-2364B97C30D8}" emma:medium="tactile" emma:mode="ink">
                <msink:context xmlns:msink="http://schemas.microsoft.com/ink/2010/main" type="inkWord" rotatedBoundingBox="22462,17360 21056,17451 20979,16259 22385,16169"/>
              </emma:interpretation>
              <emma:one-of disjunction-type="recognition" id="oneOf4">
                <emma:interpretation id="interp4" emma:lang="" emma:confidence="0.5">
                  <emma:literal>or</emma:literal>
                </emma:interpretation>
                <emma:interpretation id="interp5" emma:lang="" emma:confidence="0">
                  <emma:literal>o'.</emma:literal>
                </emma:interpretation>
                <emma:interpretation id="interp6" emma:lang="" emma:confidence="0">
                  <emma:literal>or,</emma:literal>
                </emma:interpretation>
                <emma:interpretation id="interp7" emma:lang="" emma:confidence="0">
                  <emma:literal>r,</emma:literal>
                </emma:interpretation>
                <emma:interpretation id="interp8" emma:lang="" emma:confidence="0">
                  <emma:literal>o.</emma:literal>
                </emma:interpretation>
              </emma:one-of>
            </emma:emma>
          </inkml:annotationXML>
          <inkml:trace contextRef="#ctx0" brushRef="#br0" timeOffset="10768.2525">-7909 12381 0,'0'-36'0,"36"36"0,-36-37 15,0 74 17,0-1-17,0 0 1,0 1-16,0-1 0,-36-36 16,36 36-16,-37 0 0,1 1 15,0-1-15,0 0 0,-1-36 16,-35 37-16,35-37 0,-35 36 15,36-36-15,-37 0 0,37 0 16,-1 0-16,1-36 0,0 36 16,0 0-16,36-37 0,-37 37 15,37-36-15,0 0 0,37 36 16,-37-37-16,36 37 0,0-36 16,0 36-1,-36 36-15,37-36 16,-37 37-16,36-37 15,-36 36-15,0 0 16,-218 182 47,182-182-63,0-36 0,-1 37 0,1-37 15,0 0-15,0 0 0</inkml:trace>
          <inkml:trace contextRef="#ctx0" brushRef="#br0" timeOffset="11652.2721">-8272 12236 0,'36'-36'0,"37"36"0,-37-37 15,0 1-15,1 0 0,-1-1 16,0 1-16,-36 0 0,36 0 15,-36-1-15,0 1 0,0 0 16,0-1-16,-36 1 16,0 0-16,0 36 15,-1 0-15,1 0 16,0 36-16,36 0 0,-37 1 16,37-1-16,0 0 0,0 1 15,0-1-15,0 0 0,0 0 16,37 1-16</inkml:trace>
          <inkml:trace contextRef="#ctx0" brushRef="#br0" timeOffset="11193.3745">-8744 12599 0,'0'36'16,"-36"-36"-16,36 36 16,-36 1-16,-1-37 15,37 36-15,-36-36 16,0 0-16,-1 36 0,37-72 31,0 0-15,0-1-16,0 1 15,-36 0-15,36-1 16,0 1 0,-36 72-1,36 1 1,0-1 0,-36 0-16,36 1 15,-37-37-15,37 36 16,-36-36-16,36 36 0,-36 0 15,-37-36 1</inkml:trace>
          <inkml:trace contextRef="#ctx0" brushRef="#br0" timeOffset="11388.9004">-8816 12308 0,'36'0'0,"-36"-36"16,0 0-1,-36 36-15</inkml:trace>
        </inkml:traceGroup>
      </inkml:traceGroup>
    </inkml:traceGroup>
    <inkml:traceGroup>
      <inkml:annotationXML>
        <emma:emma xmlns:emma="http://www.w3.org/2003/04/emma" version="1.0">
          <emma:interpretation id="{1E5847E3-6E36-41B3-9170-995A1B2E604E}" emma:medium="tactile" emma:mode="ink">
            <msink:context xmlns:msink="http://schemas.microsoft.com/ink/2010/main" type="paragraph" rotatedBoundingBox="32193,15507 19690,15941 19631,14237 32134,138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D0098A7-7506-4E34-9AA9-08A8279E9517}" emma:medium="tactile" emma:mode="ink">
              <msink:context xmlns:msink="http://schemas.microsoft.com/ink/2010/main" type="line" rotatedBoundingBox="32193,15507 19690,15941 19631,14237 32134,13803"/>
            </emma:interpretation>
          </emma:emma>
        </inkml:annotationXML>
        <inkml:traceGroup>
          <inkml:annotationXML>
            <emma:emma xmlns:emma="http://www.w3.org/2003/04/emma" version="1.0">
              <emma:interpretation id="{17377C77-383B-4FF3-93F7-4AB4CF42E54E}" emma:medium="tactile" emma:mode="ink">
                <msink:context xmlns:msink="http://schemas.microsoft.com/ink/2010/main" type="inkWord" rotatedBoundingBox="32186,15308 29335,15407 29294,14224 32145,14125"/>
              </emma:interpretation>
              <emma:one-of disjunction-type="recognition" id="oneOf5">
                <emma:interpretation id="interp9" emma:lang="" emma:confidence="1">
                  <emma:literal/>
                </emma:interpretation>
              </emma:one-of>
            </emma:emma>
          </inkml:annotationXML>
          <inkml:trace contextRef="#ctx0" brushRef="#br1" timeOffset="-84628.6508">1852 9768 0,'-37'0'16,"37"37"62,0-1-62,-36 0-16,36 1 15,0-1-15,-36 0 16,36 0-16,-37-36 0,37 37 16,-36-37-16,0 0 15,0 0 1,-1-37-1,37 1 1,-36 36 31,36 36-47,0 1 16,-36-37-16,36 36 0,-37 0 15,1-36 1,36 37-16,-36-37 0,0 0 15,-1 0-15,1 0 16,36-37 0,0 1-1,0 0-15,36 36 16,-36-37-16,37 37 16,-1 0-1,0 37 1,-36-1-1,0 0-15,0 1 16,-36-1-16,0 0 16,-1-36-16,37 36 15,-36-36-15,0 37 0,-1-37 16,1 36-16,0-36 0,0 0 16,-1 36-16</inkml:trace>
          <inkml:trace contextRef="#ctx0" brushRef="#br1" timeOffset="-84416.1564">1561 10494 0,'0'36'16,"0"1"30,0-74-14</inkml:trace>
          <inkml:trace contextRef="#ctx0" brushRef="#br1" timeOffset="-84212.4843">1561 9732 0,'0'-36'16</inkml:trace>
          <inkml:trace contextRef="#ctx0" brushRef="#br1" timeOffset="-82624.0024">146 10821 0,'36'0'15,"1"0"1,-1 0-16,0 0 16,1 0-1,-1 0 1,0 0-16,0 0 15,1 0 1,-1 0 0,0 0-1,1-37 1</inkml:trace>
          <inkml:trace contextRef="#ctx0" brushRef="#br1" timeOffset="-82868.6127">-398 10930 0,'36'0'0,"0"0"31,1-37-15,-1 37 0,0 0-16,1 0 15,-1-36-15,0 36 16,0 0 0,1 0-16</inkml:trace>
          <inkml:trace contextRef="#ctx0" brushRef="#br1" timeOffset="-83214.5101">1126 9696 0,'0'36'63,"0"0"-48,0 1 1,0-1-1,-36-36 1,36 36-16,-37 1 16,1-1-1,0-36-15,-1 36 0,1-36 16,0 36-16,-37-36 0,37 37 16,-37-37-16,1 0 0,-1 36 15,1-36-15,-1 36 0,1-36 16,-1 0-16,-36 0 15,37 0-15,35 0 0,-35 0 0,-1 0 16,37 0-16,-37 0 0,37 0 16,0-36-16,-1 36 15,1-36-15,36-1 16,0 1 0,0 72 140,-36-36-156,36 37 15,-36-37-15,-1 36 16,1 0 0,0-36-1,-1 37 1,37-74 31,37 1-32,-37 0 17,0-1-17,-37 37-15,1 0 16,0 0 0,0 0-16,-1 0 15,1 37 1,0-37-16,36 36 15,-37-36-15,1 36 0,0 1 16,36-1-16,-36-36 16,36 36-16,-37 0 0,37 1 15,0-1 1,0 0-16,0 1 0,0-1 16,37 0-16,-37 0 15,0 1-15,36-1 16,-36 0-16</inkml:trace>
        </inkml:traceGroup>
        <inkml:traceGroup>
          <inkml:annotationXML>
            <emma:emma xmlns:emma="http://www.w3.org/2003/04/emma" version="1.0">
              <emma:interpretation id="{74533E7D-C772-4F0C-92C6-EB3CD8B98BC0}" emma:medium="tactile" emma:mode="ink">
                <msink:context xmlns:msink="http://schemas.microsoft.com/ink/2010/main" type="inkWord" rotatedBoundingBox="29005,15011 26422,15101 26398,14410 28981,14321"/>
              </emma:interpretation>
              <emma:one-of disjunction-type="recognition" id="oneOf6">
                <emma:interpretation id="interp10" emma:lang="" emma:confidence="1">
                  <emma:literal/>
                </emma:interpretation>
              </emma:one-of>
            </emma:emma>
          </inkml:annotationXML>
          <inkml:trace contextRef="#ctx0" brushRef="#br1" timeOffset="-81896.5181">-1305 10168 0,'0'36'78,"-37"-36"-78,37 36 0,-36 0 15,36 1-15,0-1 0,-36-36 16,36 36-16,-36 1 0,-1-1 16,37 0-16,-36-36 0,0 36 15,-1 1-15,1-37 16</inkml:trace>
          <inkml:trace contextRef="#ctx0" brushRef="#br1" timeOffset="-81609.2491">-1668 9950 0,'36'0'0,"-36"-36"0,0-1 15,0 74 17,0-1-17,0 0-15,0 0 16,0 1-16,0-1 0,-36 0 16,36 1-16,0-1 15,-36 0-15</inkml:trace>
          <inkml:trace contextRef="#ctx0" brushRef="#br1" timeOffset="-80964.5564">-2176 10349 0,'0'-36'15,"0"-1"-15,0 1 16,36 0-16,-36 0 15,36 36-15,1-37 16,-1 37 0,-36-36-16,36 36 15,1 0 1,-1 36-16,-36 1 62,0-1-46,-36-36-16,36 36 0,-37-36 16,37 36-16,-36-36 0,0 37 15,-1-1-15,1-36 16,0 36-16,0-36 16,-1 0-16,1 0 15,36-36-15,-36 36 16,36-36-16,0-1 15,-37 37 1,37 37 0,-36-37-16,-145 72 47,144-72-47,1 37 15,0-37-15,0 0 16,-1 0-16,1 0 0,0 0 15,-37 0-15,37 36 0,0-36 16,-37 0-16,37 0 0,-37 0 16,1 36-16,-1-36 0,0 0 15,37 0-15,-36 0 0,-1 0 16,0 0-16,37 0 0,-36-36 16,35 36-16,1 0 0,0-36 15,-1 36-15,37-37 16</inkml:trace>
          <inkml:trace contextRef="#ctx0" brushRef="#br1" timeOffset="-80744.8333">-3410 10095 0,'36'0'0,"1"0"16,-1 0-16,0 0 15,1-36-15,35 36 0,-36-37 16,1 37-16,35 0 16,-35-36-16,-1 36 0,0-36 15</inkml:trace>
        </inkml:traceGroup>
        <inkml:traceGroup>
          <inkml:annotationXML>
            <emma:emma xmlns:emma="http://www.w3.org/2003/04/emma" version="1.0">
              <emma:interpretation id="{E9E9A6A8-809F-4C9B-B4DA-CB4B1C13894E}" emma:medium="tactile" emma:mode="ink">
                <msink:context xmlns:msink="http://schemas.microsoft.com/ink/2010/main" type="inkWord" rotatedBoundingBox="26051,15721 24238,15783 24193,14496 26006,14433"/>
              </emma:interpretation>
              <emma:one-of disjunction-type="recognition" id="oneOf7">
                <emma:interpretation id="interp11" emma:lang="" emma:confidence="1">
                  <emma:literal/>
                </emma:interpretation>
              </emma:one-of>
            </emma:emma>
          </inkml:annotationXML>
          <inkml:trace contextRef="#ctx0" brushRef="#br1" timeOffset="-80140.768">-4281 10240 0,'0'36'31,"-36"1"-31,0-1 16,-1-36 0,1 0-16,0 36 0,0-36 15,-1 0-15,1 0 16,36-36-16,0 0 15,0-1-15,0 1 16,0 0-16,36 0 0,-36-1 16,0 1-16,37-73 31</inkml:trace>
          <inkml:trace contextRef="#ctx0" brushRef="#br1" timeOffset="-79979.0198">-4571 10676 0,'0'36'0,"0"0"15,-36-36 32,36-36-47</inkml:trace>
          <inkml:trace contextRef="#ctx0" brushRef="#br1" timeOffset="-79194.6513">-5115 10204 0,'0'-36'16,"0"72"15,36 0-15,0 0-16,1 1 16,-1-1-1,0 0-15,-36 1 16,0-1-1,-36-36-15,0 0 16,-1 0-16,1 0 16,0-36-16,-1 36 0,1-37 15,36 1-15,-36 36 0,36-36 16,0-1-16,0 1 16,36 36-16,0 0 15,1 0 1,-37 36-1,0 1-15,0-1 16,-37 0-16,1-36 16,0 37-16,0-1 0,-37-36 15,37 0-15,-1 0 0,-35 0 16,36 0-16,-1 0 0,1 0 16,0-36-16,-1-1 0,37 1 15,0 0-15,0-1 16,0 1-16,37 36 15,-37-36-15,36 36 16,0 0-16,-36 36 16,37-36-16,-37 36 0,-37-36 15,37 37-15,-36-37 16,0 36-16,-1-36 16,1 0-16,0 0 0,0 0 15,-1 0-15,1 36 16,0-36-16,-1 0 15,1 37 1,36-1-16,0 36 16,-36 1-1,0-37-15,36 37 0,0-37 16,-37 0-16,37 1 16,0 35-16,0-35 0,0-1 15,0 36-15,0-35 0,0-1 16,0 0-16,0 1 0,0-1 15,0 0-15,0 0 0,0 1 16</inkml:trace>
        </inkml:traceGroup>
        <inkml:traceGroup>
          <inkml:annotationXML>
            <emma:emma xmlns:emma="http://www.w3.org/2003/04/emma" version="1.0">
              <emma:interpretation id="{634D73A5-3F2B-4116-85A7-778292D08C2C}" emma:medium="tactile" emma:mode="ink">
                <msink:context xmlns:msink="http://schemas.microsoft.com/ink/2010/main" type="inkWord" rotatedBoundingBox="23746,15269 19671,15411 19631,14237 23705,14095"/>
              </emma:interpretation>
              <emma:one-of disjunction-type="recognition" id="oneOf8">
                <emma:interpretation id="interp12" emma:lang="" emma:confidence="1">
                  <emma:literal/>
                </emma:interpretation>
              </emma:one-of>
            </emma:emma>
          </inkml:annotationXML>
          <inkml:trace contextRef="#ctx0" brushRef="#br1" timeOffset="-78235.3153">-6567 10349 0,'0'36'15,"-36"37"32,0-73-47,36 36 16,-37-36-16,1 0 0,0 36 16,0-36-16,-1-36 15,1 36 1,0-36-16,-1 36 31,37 36-31,-36 0 16,0 1-16,0-1 15,-1-36-15,37 36 16,-36-36-16,0 0 16,-1 0-1,37-36 1,-36 0-1,36-1-15,-36 37 32,36 37-32,-36-37 15,-1 36-15,1 0 16,0-36-16,-1 37 16,1-37-16,0 0 15,0 0 1,36-37-1,0 1-15,0 0 16,36-1-16,-36 1 0,0 0 16,0 0-16,0-1 0,0 1 15,0 0-15,0-1 0,0 1 16,0 0-16,0 0 16,-36 36-1</inkml:trace>
          <inkml:trace contextRef="#ctx0" brushRef="#br1" timeOffset="-77981.0837">-7764 10422 0,'0'-37'15,"0"1"1,0 72-1,0 1 1,0-1-16,0 0 16,0 0-1,0 1-15,-36-1 0,36 0 16,-37 1-16,1-1 0,0 0 16,-1-36-16,1 36 0,0 1 15,0-37-15,-1 0 0</inkml:trace>
          <inkml:trace contextRef="#ctx0" brushRef="#br1" timeOffset="-77720.741">-8163 10530 0,'-37'37'0,"37"-1"15,0 0 1,37-36-1,-1 0 1,0-36 0,-36 0-16,0-1 15,0 1-15,-36 36 16,36-36 0,-36 36-16,-1 0 0,1 0 15,36 36-15,-36-36 16,36 36-16</inkml:trace>
          <inkml:trace contextRef="#ctx0" brushRef="#br1" timeOffset="-77236.4161">-8526 10458 0,'0'-36'0,"-36"-1"0,36 1 16,0 0 0,36-1-1,0 37 1,-36 37-16,0-1 16,0 0-1,0 1-15,-36-1 16,0-36-16,-1 36 15,1-36-15,0 0 16,-1 0 0,1 0-16,0 36 15,0 1 1,36-1 0,0 0-16,0 1 15,0-1-15,-37 0 16,37 0-16,-36-36 15,36 37-15,-36-37 0,-1 0 16,1 0-16,36-37 16,-36 37-16,0-36 0,36 0 15,-37 0 1,37-1-16,0 1 0,0 0 16,37-1-16,-37 1 15,0 0-15</inkml:trace>
          <inkml:trace contextRef="#ctx0" brushRef="#br1" timeOffset="-76761.0767">-9107 10349 0,'0'36'62,"0"1"-62,-36-1 16,36 0-16,0 0 15,-36 1-15,36-1 0,-37 0 16,1-36-16,36 37 0,-36-1 16,0 0-16,-1-36 0,-35 36 15,35-36-15,-35 37 0,36-37 16,-1 0-16,1-37 0,0 37 15,-1 0-15,1-36 0,0 0 16,36 0 0,0-1-16,36 1 15,-36 0-15,36 36 0,1 0 16,-1 0-16,0 0 16,1 0-16,-1 0 15,-36 36-15,0 0 16,0 1-16,-36-37 0,36 36 15,-37 0-15,1 0 0,0-36 16,36 37-16,-37-37 0,1 36 16,0 0-16,0-36 15,-1 37-15,1-37 0,0 0 16</inkml:trace>
          <inkml:trace contextRef="#ctx0" brushRef="#br1" timeOffset="-76300.3974">-9905 10494 0,'0'36'15,"-36"-36"1,36 37-16,0-1 0,-37-36 16,37 36-16,0 1 0,-36-1 15,0 0-15,0 0 16,-1-36 0,37-36-1,0 0 1,0 0-16,0-1 15,0 1 1,-36 36-16,36-36 16,-36 36-1,36 36 1,-37-36-16,37 36 16,-36-36-16,36 37 0,-36-37 15,0 36-15,-1-36 16,1 36-16,0-36 0,36 36 15,-37-36-15,1 0 0,0 0 16,0 0-16,-1 0 16</inkml:trace>
          <inkml:trace contextRef="#ctx0" brushRef="#br1" timeOffset="-75813.0424">-9397 10240 0,'36'-36'0,"1"36"0,-1-36 0,36-1 15,-35 1-15,-1 0 0,0-1 16,1 1-16,-37 0 0,36 0 16,-36-1-16,0 1 15,0 0-15,-36-1 16,-1 1-16,1 36 0,0 0 16,-1 0-16,-35 36 15,36 1-15,-1-37 0,1 36 0,0 0 16,36 1-16,0 35 0,0-36 15,36 1-15,0-37 0,1 36 16,-1 0-16</inkml:trace>
          <inkml:trace contextRef="#ctx0" brushRef="#br1" timeOffset="-76092.5132">-10123 10276 0,'0'-36'0,"73"-73"47</inkml:trace>
        </inkml:traceGroup>
      </inkml:traceGroup>
    </inkml:traceGroup>
    <inkml:traceGroup>
      <inkml:annotationXML>
        <emma:emma xmlns:emma="http://www.w3.org/2003/04/emma" version="1.0">
          <emma:interpretation id="{C68E852E-C6ED-4B09-92F5-7E3EE98D762B}" emma:medium="tactile" emma:mode="ink">
            <msink:context xmlns:msink="http://schemas.microsoft.com/ink/2010/main" type="paragraph" rotatedBoundingBox="32160,13413 17091,13961 17010,11709 32078,1116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670F97F-426B-444A-B78E-C7512F537F3D}" emma:medium="tactile" emma:mode="ink">
              <msink:context xmlns:msink="http://schemas.microsoft.com/ink/2010/main" type="line" rotatedBoundingBox="32160,13413 17091,13961 17010,11709 32078,11162"/>
            </emma:interpretation>
          </emma:emma>
        </inkml:annotationXML>
        <inkml:traceGroup>
          <inkml:annotationXML>
            <emma:emma xmlns:emma="http://www.w3.org/2003/04/emma" version="1.0">
              <emma:interpretation id="{3F8820A8-CDF4-4024-A28B-DE23EBA07CA5}" emma:medium="tactile" emma:mode="ink">
                <msink:context xmlns:msink="http://schemas.microsoft.com/ink/2010/main" type="inkWord" rotatedBoundingBox="32127,12511 29612,12602 29571,11492 32087,11400"/>
              </emma:interpretation>
              <emma:one-of disjunction-type="recognition" id="oneOf9">
                <emma:interpretation id="interp13" emma:lang="" emma:confidence="1">
                  <emma:literal/>
                </emma:interpretation>
              </emma:one-of>
            </emma:emma>
          </inkml:annotationXML>
          <inkml:trace contextRef="#ctx0" brushRef="#br1" timeOffset="-119172.6395">1743 7664 0,'0'36'16,"-37"-36"0,1 0-1,36-36 32,36 36-31,1 0-16,-37-36 15,36 36-15,0 0 16,-36 36-16,0 0 16,0 0-16,-36-36 15,0 37-15,-1-1 16,1-36-16,0 36 0,0 1 15,-1-37-15,-35 36 0,35-36 16,1 36-16,0-36 0,0 0 16,-1 36-16</inkml:trace>
          <inkml:trace contextRef="#ctx0" brushRef="#br1" timeOffset="-118576.5916">1452 7337 0,'0'-36'0,"0"0"0,37-1 16,-37 1-16,36 0 16,-36 72-1,0 0 1,0 1-16,-36-1 0,36 0 15,0 1-15,0-1 16,0 0-16,0 0 0,-37 1 16,37-1-16,0 0 15,-36-36-15,0 0 16,0 0 0,-1 0-1,1 0-15,0 0 16,-1 0-1,1 0-15,0 0 32,36 37-32,0-1 15,0 0 1,0 0 0,0 1-1,-36-1-15,-1 37 31,1-37-31,0-36 16,-1 0 0,1 0-16,0-36 15,0-1 1,36 1-16,0 0 16,0-1-16,0 1 15,0 0-15,36 36 0,-36-36 16,36-1-1</inkml:trace>
          <inkml:trace contextRef="#ctx0" brushRef="#br1" timeOffset="-117967.6584">618 7482 0,'-36'-36'15,"-1"36"1,1 36 0,36 1-16,0-1 0,0 0 15,0 1-15,0-1 0,0 0 16,0 0-16,0 1 0,0-1 16,-36 0-16,36 1 15,0-1-15,-37-36 16</inkml:trace>
          <inkml:trace contextRef="#ctx0" brushRef="#br1" timeOffset="-117236.0373">1017 6974 0,'0'37'0,"-36"-37"15,-1 36-15,-35 0 0,-1-36 16,1 37-16,-1-37 15,1 36-15,-1-36 0,0 0 16,37 0-16,0 0 0,0 0 16,-1 0-16,37-36 0,0-1 15,37 37-15,-37-36 16,36 36-16,0-36 16,0 36-16,1 0 15,-37 36-15</inkml:trace>
          <inkml:trace contextRef="#ctx0" brushRef="#br1" timeOffset="-117624.6482">291 7628 0,'0'36'15,"-36"0"16,0 0-31,36 1 16,-37-37-16,1 0 0,0 0 16,0 0-1,-1 0 17,37 36-17,-72 0 16,72 1-31,-37-1 0,1 0 16,0 0-16,0-36 0,36 37 16,-37-37-16,1 36 0,0 0 15,-1-36-15,1 0 16,36 37-16,-36-37 16,0 0-16</inkml:trace>
          <inkml:trace contextRef="#ctx0" brushRef="#br1" timeOffset="-116664.9294">-507 7628 0,'0'-37'16,"0"1"-1,0 72 17,-36 1-32,36-1 15,-37 0-15,37 0 0,0 1 16,-36-1-16,36 0 0,0 37 15,-72 72 1</inkml:trace>
        </inkml:traceGroup>
        <inkml:traceGroup>
          <inkml:annotationXML>
            <emma:emma xmlns:emma="http://www.w3.org/2003/04/emma" version="1.0">
              <emma:interpretation id="{6D01C158-B6E1-45BA-88E8-413D01790EAD}" emma:medium="tactile" emma:mode="ink">
                <msink:context xmlns:msink="http://schemas.microsoft.com/ink/2010/main" type="inkWord" rotatedBoundingBox="29329,12540 27938,12591 27906,11694 29296,11643"/>
              </emma:interpretation>
              <emma:one-of disjunction-type="recognition" id="oneOf10">
                <emma:interpretation id="interp14" emma:lang="" emma:confidence="1">
                  <emma:literal/>
                </emma:interpretation>
              </emma:one-of>
            </emma:emma>
          </inkml:annotationXML>
          <inkml:trace contextRef="#ctx0" brushRef="#br1" timeOffset="-115944.5979">-979 7773 0,'0'36'31,"0"0"-31,-36 1 16,36-1-16,-36-36 0,36 36 16,-37-36-16,1 36 15,0-72 1,0 0-1,36 0-15,-37 36 16,37-37-16,0 1 0,-36 36 16,0-36-1,-1 36-15,1 0 16,36 36-16,-36 0 16,36 1-1,145-74 48,-145 74-48,0-1 1,0 0 0,-36-36-16,36 36 0,-37-36 15,1 37-15,0-37 16,0 36-16,-1-36 0,1 0 0,0 0 15,-73 0 1,73 0-16,-1-36 16,37-1-1,0 1-15,0 0 16,0 0-16,0-1 16,0 1-1,37 36-15,-37-36 0,0-1 31,36 37-15,-36-36 0,0 0 15,0 0-15,0-1-16,0 1 15,0 0 1,0-1-16,0 1 15</inkml:trace>
          <inkml:trace contextRef="#ctx0" brushRef="#br1" timeOffset="-115776.2249">-1378 7337 0,'36'0'0,"1"-36"15,72 0 1,-73-1-16,0 37 16,0-36-16</inkml:trace>
          <inkml:trace contextRef="#ctx0" brushRef="#br1" timeOffset="-115392.0141">-2067 7736 0,'0'37'47,"36"-37"-31,-36 36-16,0 0 15,36-36-15,-36 37 0,0-1 16,0 0 0,-36-36-1,36 36-15,-36-36 0,36 37 16,-37-37-16,1 36 0,0-36 15,0 36-15,-1-36 16,1 0 0,0 0-1,-1 0 1,37 37-16</inkml:trace>
        </inkml:traceGroup>
        <inkml:traceGroup>
          <inkml:annotationXML>
            <emma:emma xmlns:emma="http://www.w3.org/2003/04/emma" version="1.0">
              <emma:interpretation id="{7433DCF6-5F85-4DAA-B6B6-10588A204F63}" emma:medium="tactile" emma:mode="ink">
                <msink:context xmlns:msink="http://schemas.microsoft.com/ink/2010/main" type="inkWord" rotatedBoundingBox="27555,12777 26096,12830 26071,12153 27531,12100"/>
              </emma:interpretation>
              <emma:one-of disjunction-type="recognition" id="oneOf11">
                <emma:interpretation id="interp15" emma:lang="" emma:confidence="1">
                  <emma:literal/>
                </emma:interpretation>
              </emma:one-of>
            </emma:emma>
          </inkml:annotationXML>
          <inkml:trace contextRef="#ctx0" brushRef="#br1" timeOffset="-114452.4292">-2793 7882 0,'-36'36'0,"-1"0"16,37 0 15,37-36-31,-1 0 16,-36-36 0,36 36-1,-36-36 1,0 0-16,-36 36 15,0 0 1,-1 0-16,1 0 0,0 0 16,0 36-16,-1-36 0,1 0 15,0 0-15,-1 36 0,1-36 16,0 0 0,36 36 15,0 1-16,-36-37-15,36 36 0,0 0 16,-37 1-16,37-1 16,-36-36-16,36 36 0,-36-36 15,36 36-15,-37-36 0,1 0 16,0 37-16,0-37 0,-1 36 16,1-36-16,0 36 15,-1-36-15,1 0 16,36-36-1</inkml:trace>
          <inkml:trace contextRef="#ctx0" brushRef="#br1" timeOffset="-114267.2575">-3228 7700 0,'0'-36'16,"-37"36"62</inkml:trace>
          <inkml:trace contextRef="#ctx0" brushRef="#br1" timeOffset="-114030.4345">-3555 7809 0,'0'36'47,"0"1"-31,0-1-1,0 0-15,0 0 16,0 1-1,0-1 1,-36-36-16,-1 36 16,1-36-16,0 0 15,0 0-15</inkml:trace>
          <inkml:trace contextRef="#ctx0" brushRef="#br1" timeOffset="-113760.7195">-3990 8063 0,'-37'-36'32,"37"-1"-32,0 1 15,37 0 1,-1 0 0,0 36-1,0 0-15,1 0 16,-37 36-1,0 0-15,0 0 16,-37 1 0,1-37-16,0 36 0,0-36 15,-1 36-15,1-36 0,0 37 16,-1-37-16,-35 36 16</inkml:trace>
        </inkml:traceGroup>
        <inkml:traceGroup>
          <inkml:annotationXML>
            <emma:emma xmlns:emma="http://www.w3.org/2003/04/emma" version="1.0">
              <emma:interpretation id="{BEED6DF4-EC64-44D4-A77C-735FB70153C5}" emma:medium="tactile" emma:mode="ink">
                <msink:context xmlns:msink="http://schemas.microsoft.com/ink/2010/main" type="inkWord" rotatedBoundingBox="25919,13640 22101,13779 22034,11927 25852,11788"/>
              </emma:interpretation>
              <emma:one-of disjunction-type="recognition" id="oneOf12">
                <emma:interpretation id="interp16" emma:lang="" emma:confidence="1">
                  <emma:literal/>
                </emma:interpretation>
              </emma:one-of>
            </emma:emma>
          </inkml:annotationXML>
          <inkml:trace contextRef="#ctx0" brushRef="#br1" timeOffset="-113327.6757">-4752 8099 0,'0'-36'16,"-37"36"-16,37-73 0,0 37 15,0 0-15,37 0 0,-1-1 16,-36 1-16,36 36 16,0-36-1,-36-1-15,37 37 0,-1 0 0,0 0 16,-36 37-16,37-37 15,-1 36-15,0 0 16,-36 1 0,0-1-16,0 0 15,0 0-15,0 1 16,-36-37-16,36 36 0,-36-36 16,36 36-16,-37-36 0,1 37 15,0-37-15,-1 36 0,-35-36 16,36 36-16,-37 0 0,37-36 15,-37 37-15,37-1 0,-37 0 16,37 37-16,0-37 0,-1 0 16,37 1-16,-36-1 15,36 0-15,0 1 0,36-1 16,-36 0-16,37-36 0,-1 36 16,0-36-16,1 0 0,-1 0 15,145 0 1,-144-36-16,-1 36 15,0-36-15</inkml:trace>
          <inkml:trace contextRef="#ctx0" brushRef="#br1" timeOffset="-113121.6122">-4535 8571 0,'0'-36'62,"-36"36"1</inkml:trace>
          <inkml:trace contextRef="#ctx0" brushRef="#br1" timeOffset="-111227.6133">-5115 7736 0,'0'37'47,"-37"-37"-31,37 36-16,0 0 0,0 1 16,0-1-16,0 0 15,-36-36 32,0 0 0,36 36-31,-36-36-16,36 37 15,-37-37-15,1 0 16,72 0 406</inkml:trace>
          <inkml:trace contextRef="#ctx0" brushRef="#br1" timeOffset="-110177.1952">-5260 7990 0,'-37'0'16,"37"37"-1,-36-37 1,36 36 0,-36-36-1,-1 0-15,1 0 31,0-36-31,0 36 16,36 36 15,-37-36-15,37 36-16,-36-36 16,36 37-1,-36-37-15,-1 0 16,37-37-1,-36 37-15,0 0 16,0 0 0,-1 0-1,1 37 1,0-37 31,-1 0-32,1 0 1,0 0 0,0 0-1,-1 0-15,37 36 0,-36-36 16,36 36-16,-36-36 16,-37 73-1,37-73-15,36 36 0,-36 0 16,-1-36-16,37 37 0,-36-37 15,0 36-15,-1-36 16,1 0-16</inkml:trace>
          <inkml:trace contextRef="#ctx0" brushRef="#br1" timeOffset="-109655.8508">-4535 7337 0,'37'0'16,"-74"0"15,-217 109 16,182-73-47,-1 1 0,-36-37 15,37 36-15,-1 0 0,1-36 16,-1 37-16,0-1 0,37-36 16,-36 0-16,35 36 0,1-36 15,0 0-15</inkml:trace>
          <inkml:trace contextRef="#ctx0" brushRef="#br1" timeOffset="-109248.0486">-6349 7773 0,'36'-37'0,"-36"1"0,0 0 16,0 72 30,-36 0-46,36 1 16,-36-1-16,36 0 16,0 1-16,-37-1 15,37 0-15,0 0 0,-36 37 16,0 0 0</inkml:trace>
          <inkml:trace contextRef="#ctx0" brushRef="#br1" timeOffset="-108672.5683">-6676 8027 0,'-36'0'63,"0"0"-32,0 0-15,36-37-1,0 1 1,0 0-1,36 36 1,-36-36-16,36 36 0,0 0 16,1 0 15,-37 36-31,0 36 16,0-35-1,0-1-15,-37-36 0,37 36 16,0 1-16,-36-37 0,36 36 15,-36 0-15,0 0 16,-1-36-16,1 37 0,0-37 16,-1 36-16</inkml:trace>
          <inkml:trace contextRef="#ctx0" brushRef="#br1" timeOffset="-108200.3894">-7111 7736 0,'36'-36'0,"-36"0"16,0 0-16,37-1 0,-37 1 16,0 72 30,0 1-30,0-1-16,0 0 16,0 0-16,0 1 0,0-1 15,-37 0-15,37 1 0,0 35 16,0-36-16,0 1 0,0-1 16,0 0-16,0 1 0,0-1 15,0 0-15,0 0 0,-36 1 16,36-1-16,-36 0 0,-1-36 15,1 37-15,0-37 0,0 0 16,-1 0-16,-35 0 0,35 0 16,1 0-16,0 0 15,0-37-15,-1 37 0,37-36 16,-36 0-16,0-1 16,36-108-1,36 109-15,-36 0 16,36 36-16,-36-37 0,37 1 15,-1 0-15</inkml:trace>
          <inkml:trace contextRef="#ctx0" brushRef="#br1" timeOffset="-107526.7705">-5188 9079 0,'-36'36'16,"0"-36"-1,-1 37 1,1-37-16,0 36 16,-1-36-16,1 36 15,0-36-15</inkml:trace>
          <inkml:trace contextRef="#ctx0" brushRef="#br1" timeOffset="-106540.02">-7837 8063 0,'-36'0'0,"36"36"63,0 1-63,0-1 15,-36 0-15,-1 0 16,37 1-16,-36-1 15,36 0-15,-36 1 0,0-1 16,-1 0-16,1 0 16,0-36-16,36 37 15</inkml:trace>
          <inkml:trace contextRef="#ctx0" brushRef="#br1" timeOffset="-106192.3608">-8163 7700 0,'0'-36'16,"36"36"-1,-36-36-15,0 72 47,0 36-31,-36-35 0,36-1-16,0 0 15,0 1-15,0-1 0,-37 0 16,37 0-16,0 1 0,0-1 15,0 0-15,-36 1 0,36-1 16,0 0-16</inkml:trace>
        </inkml:traceGroup>
        <inkml:traceGroup>
          <inkml:annotationXML>
            <emma:emma xmlns:emma="http://www.w3.org/2003/04/emma" version="1.0">
              <emma:interpretation id="{075B797C-3BC1-4317-9E4F-1F21137BD885}" emma:medium="tactile" emma:mode="ink">
                <msink:context xmlns:msink="http://schemas.microsoft.com/ink/2010/main" type="inkWord" rotatedBoundingBox="21797,13275 17073,13446 17010,11709 21734,11537"/>
              </emma:interpretation>
              <emma:one-of disjunction-type="recognition" id="oneOf13">
                <emma:interpretation id="interp17" emma:lang="" emma:confidence="1">
                  <emma:literal/>
                </emma:interpretation>
              </emma:one-of>
            </emma:emma>
          </inkml:annotationXML>
          <inkml:trace contextRef="#ctx0" brushRef="#br1" timeOffset="-95342.817">-8526 8099 0,'-36'37'16,"36"-1"0,0 0-1,-37-36-15,37 36 0,0 1 32,-36-37-17,36-37 1,-36 1-1,36 0 1,-37 36 0,1 0-1,36 36-15,-36 0 16,0 1 0,36-1-16,-37 0 15,37 1-15,-36-1 16,36 0-16</inkml:trace>
          <inkml:trace contextRef="#ctx0" brushRef="#br1" timeOffset="-95220.304">-8853 8535 0</inkml:trace>
          <inkml:trace contextRef="#ctx0" brushRef="#br1" timeOffset="-93611.3367">-8889 7591 0,'36'0'0,"1"-36"0,-1 0 16,0 36-16,0-37 0,1 37 15,-37-36-15,36 36 16,-36-36-16,0 0 0,0-1 16,-36 37-16,-1 0 15,1 0-15,0 0 0,0 0 16,36 37-16,-37-37 0,1 36 16,0 0-16,-1 0 15</inkml:trace>
          <inkml:trace contextRef="#ctx0" brushRef="#br1" timeOffset="-94215.9447">-8998 7990 0,'0'37'0,"36"-1"15,-36 0 1,0 1 0,0-1-1,-36-36-15,0-36 31,36-1-15,-36 37 0,-1 0-1,1 0 1,36 37-16,-36-37 0,-1 0 16,37 36-16,-36-36 15,0 36-15,-146 0 63,146-36-63,36-36 0,-36 36 15,0 0-15,36-36 16,-37 36-16,37-36 16,0-1-1,0 1 1,37 36-1,-1 0 1,0 0 0,-36 36-16,36-36 15,-36 37 1,0-1-16,-36-36 16,0 36-16,0-36 15,-1 0-15,1 36 0,0-36 16,-1 0-16,1-36 15,0 36-15,0-36 16,36 0-16,-37-1 16,37 1-16,0 0 0,0-1 15,0 1-15,0 0 0,0 0 16,0-37-16,0 37 0,0-1 16,0 1-16,0 0 15,0 72 16,0 0-31,0 1 16,0-1-16,37 0 16,-37 1-16,0-1 15,36 0-15,-36 0 0,0 37 0,36-37 16,-36 1-16,36-1 0,-36 36 16,0-35-16,0-1 0,0 0 15,0 1-15,0-1 0,-36 36 16,-36 37-1,-1-72-15,37-37 0,-1 36 16,-35-36-16,36 36 0,-37-36 16,37 0-16,-37 0 0,37 0 15,0-36-15,-1 36 0,1-36 16,0-1-16,-1 1 0,37 0 16,0-1-16,0 1 0,0 0 15,0 0-15,0-1 0,37 1 16,-1 36-16,0-36 0</inkml:trace>
          <inkml:trace contextRef="#ctx0" brushRef="#br1" timeOffset="-93867.3416">-9107 7156 0,'0'36'31,"-36"-36"-15,36 36-16,0 1 0,-36-1 16,36 0-16,0 1 0,-37-1 0,37 0 15,-36 0-15,36 1 0,-36-1 16,36 0-16,-36-36 0,-1 37 16,37-1-16,-36-36 15</inkml:trace>
          <inkml:trace contextRef="#ctx0" brushRef="#br1" timeOffset="-91991.6383">-8635 8825 0,'-36'0'78</inkml:trace>
          <inkml:trace contextRef="#ctx0" brushRef="#br1" timeOffset="-88451.6502">-10740 8027 0,'-36'36'16,"36"-72"0,0-1 15,0 1-15,36 36-16,1 0 31,-37-36-16,0 72 17,36-36-32,-36 36 15,0 1 1,0-1 0,-36 0-16,-1 1 15,1-37 1,0 0-1,0-37 1,-1 1 0,37 0-16,-36 36 15,0 0 17,36 36-32,0 0 15,-37-36-15,37 37 0,0-1 16,-36 0-16,0-36 15,36 36-15,-36-36 0,-1 0 16,37-36-16,0 0 31,0 0-31,0-1 16,0 1-16,0 0 16,0-1-16,0 1 0,0 0 0,0 0 15,37-1-15,-37 74 63,-37-1-63,37 0 15,0 0-15,0 1 16,-36-37-16,36 36 0,0 0 16,0 1-16,0-1 15,-36-36-15,36 36 0,-37 0 16,37 1-16,0-1 15,-36-36 64,0 0-1,36-36-63,-36 36 17,-1 0-17,37 36 1,-36-36-1,36 36-15,0 1 32,0-1-17,0 0 1,-36 0 0,36 1-1,-37-37-15,37 36 0,-36-36 0,0 36 16,0-36-1,-1 0 1,1 0-16,36-36 16,-36 36-16,-1-36 15,37-1-15,0 1 16,-36 0-16,36 0 16,36-1-16,1 1 15,-1 0-15,0-1 16,1 37-1,-1 0-15,0 0 0</inkml:trace>
          <inkml:trace contextRef="#ctx0" brushRef="#br1" timeOffset="-87971.6183">-10848 7664 0,'-37'0'15,"74"0"-15,-37-36 16,36 36-16,0-37 0,0 1 16,1 36-16,-1-36 0,0-1 15,37 37-15,-37-36 0,0 36 16,1 0-16</inkml:trace>
          <inkml:trace contextRef="#ctx0" brushRef="#br1" timeOffset="-88231.7055">-10994 8571 0,'0'36'0,"0"1"16</inkml:trace>
          <inkml:trace contextRef="#ctx0" brushRef="#br1" timeOffset="-87507.9461">-11937 7773 0,'0'-37'15,"36"37"-15,-36-36 16,37 36-16,-37 36 47,-37 1-32,37-1-15,0 0 0,0 1 16,0-1-16,0 0 0,0 37 16,0-37-16,0 0 15,0 1-15,-36-1 0,36 0 16,0 0-16,-36-36 0,36 37 16</inkml:trace>
          <inkml:trace contextRef="#ctx0" brushRef="#br1" timeOffset="-86987.6645">-12118 7990 0,'0'37'31,"0"-1"-31,0 0 16,-37 1-16,-72 35 31,73-36-15,0-36-16,0 0 15,-1 0-15,1 0 0,36-36 16,-36 36-16,-1 0 0,37-36 16,-36 36-16,36-36 0,0-1 31,0 74 0,36-1-31,-36 0 16,0 0-16,0 1 15,0-1-15,0 0 0,0 1 16,-36-1-16,0 0 16,0 0-16,-1 1 0,1-1 15,-37-36-15,37 36 0,0-36 16,-37 37-16,37-37 0,-37 0 15,37-37-15,0 37 16,0-36-16,-1 36 0,1-36 0,36-1 16,-36 1-16,36 0 0,0 0 15,0-1-15,0 1 0,0 0 16,36-1-16,-36 1 16,36 0-16,1 36 0,-37-36 15,36 36-15</inkml:trace>
          <inkml:trace contextRef="#ctx0" brushRef="#br1" timeOffset="-86695.7751">-12518 7773 0,'0'-37'0,"37"37"16,-1 0-16,0 0 16,-36-36-16,37 36 15,-1-36 1,0 36-1,0-36-15,-36-1 16</inkml:trace>
          <inkml:trace contextRef="#ctx0" brushRef="#br1" timeOffset="-86521.0606">-12481 7228 0,'-37'0'0,"1"0"32,72 0-1</inkml:trace>
        </inkml:traceGroup>
      </inkml:traceGroup>
    </inkml:traceGroup>
    <inkml:traceGroup>
      <inkml:annotationXML>
        <emma:emma xmlns:emma="http://www.w3.org/2003/04/emma" version="1.0">
          <emma:interpretation id="{49EFE89C-2C9E-4611-950B-028B20EE3ADB}" emma:medium="tactile" emma:mode="ink">
            <msink:context xmlns:msink="http://schemas.microsoft.com/ink/2010/main" type="paragraph" rotatedBoundingBox="31980,10504 18477,11144 18387,9234 31889,85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0BC3FD6-2EB1-48DD-B712-A3734F774139}" emma:medium="tactile" emma:mode="ink">
              <msink:context xmlns:msink="http://schemas.microsoft.com/ink/2010/main" type="line" rotatedBoundingBox="31980,10504 18477,11144 18387,9234 31889,8594"/>
            </emma:interpretation>
          </emma:emma>
        </inkml:annotationXML>
        <inkml:traceGroup>
          <inkml:annotationXML>
            <emma:emma xmlns:emma="http://www.w3.org/2003/04/emma" version="1.0">
              <emma:interpretation id="{290BD5E6-74E5-4DF9-B283-2FBB8DD5C76D}" emma:medium="tactile" emma:mode="ink">
                <msink:context xmlns:msink="http://schemas.microsoft.com/ink/2010/main" type="inkWord" rotatedBoundingBox="31941,9699 30667,9759 30615,8654 31889,8594"/>
              </emma:interpretation>
              <emma:one-of disjunction-type="recognition" id="oneOf14">
                <emma:interpretation id="interp18" emma:lang="" emma:confidence="1">
                  <emma:literal/>
                </emma:interpretation>
              </emma:one-of>
            </emma:emma>
          </inkml:annotationXML>
          <inkml:trace contextRef="#ctx0" brushRef="#br1" timeOffset="-137937.1461">1561 4906 0,'0'-36'47,"0"72"31,0 0-62,37-36-16,-37 37 16,36-1-16,-36 0 15,0 1-15,-36-37 16,36 36-16,-37 0 0,1-36 15,0 36-15,-1 1 16,1-37-16,0 0 0</inkml:trace>
          <inkml:trace contextRef="#ctx0" brushRef="#br1" timeOffset="-137736.8935">1307 5088 0,'0'-37'31,"0"74"-15,-36-37 0,36 36-1,-36 0-15,-1 0 16,1-36 0,36 37-16,-36-37 0,36 36 15,-36-36-15</inkml:trace>
          <inkml:trace contextRef="#ctx0" brushRef="#br1" timeOffset="-137031.8373">872 5015 0,'0'-36'16,"0"72"31,0 0-32,0 1 1,0-1-16,0 0 16,0 0-1,-36-36-15,-1 37 0,1-37 16,0 0-16,-1 36 15,1-36-15,0 0 0,0-36 16,-1 36-16,1-37 16,36 1-1,0 0-15,0 0 16,36-1 0,1 37-16,-1 0 15,0 0 1,-36 37-1,0-1-15,-36 0 16,0-36 0,36 36-16,-37-36 15,1 0-15,0 0 16,-1 0 0,1 0-16,0-36 31,36 0-16,0 0 1,0-1 0,0 1-1,36 36 1,-36-36-16,0-1 31,36 37 0,-36-36 1,37 36-17</inkml:trace>
          <inkml:trace contextRef="#ctx0" brushRef="#br1" timeOffset="-136424.7427">1489 4144 0,'-37'36'0,"37"1"16,-36-1-16,0 0 0,0 1 16,-37-1-16,37 0 0,-1 0 15,-35 1-15,36-37 0,-37 0 16,37 0-16,-1 36 0,1-36 16,0 0-16,0-36 15,-1-1-15,37 1 16,37 0-16,-1 0 15,0 36-15,-36-37 16,36 37-16,1 0 16</inkml:trace>
          <inkml:trace contextRef="#ctx0" brushRef="#br1" timeOffset="-136813.2699">799 4761 0,'37'0'15,"-1"0"32,-36-36-16</inkml:trace>
        </inkml:traceGroup>
        <inkml:traceGroup>
          <inkml:annotationXML>
            <emma:emma xmlns:emma="http://www.w3.org/2003/04/emma" version="1.0">
              <emma:interpretation id="{7B2BCBFE-B293-4D06-9616-F98F35BDCA6C}" emma:medium="tactile" emma:mode="ink">
                <msink:context xmlns:msink="http://schemas.microsoft.com/ink/2010/main" type="inkWord" rotatedBoundingBox="30353,9884 28887,9953 28853,9238 30319,9168"/>
              </emma:interpretation>
            </emma:emma>
          </inkml:annotationXML>
          <inkml:trace contextRef="#ctx0" brushRef="#br1" timeOffset="-136035.7493">-108 5051 0,'0'37'16,"36"-37"15,1 0-15,-1 0-16,0-37 15,-36 1 1,-36 36 15,0 0-31,-1 0 16,37 36-16,-36-36 15,0 37-15</inkml:trace>
          <inkml:trace contextRef="#ctx0" brushRef="#br1" timeOffset="-135799.6066">-217 4834 0,'0'-37'0,"0"1"15,0 0 1,0 72 0,-36 0-1,36 1-15,0-1 0,-36 73 31,36-73-31,-37 0 0,37 1 0,-36-1 16,36 0-16,0 0 16</inkml:trace>
          <inkml:trace contextRef="#ctx0" brushRef="#br1" timeOffset="-135559.7543">-616 5233 0,'0'-37'15,"0"1"-15,0 0 16,36 36-16,-36-36 16,37 36-1,-37 36 1,0 0 0,0 0-16,-37-36 15,37 37-15,-36-1 16,0 0-1,0 1-15,-1-37 16,1 0-16</inkml:trace>
          <inkml:trace contextRef="#ctx0" brushRef="#br1" timeOffset="-135156.7353">-725 4906 0,'0'-36'0,"0"0"0,0-1 15,0 1 1,-36 72 15,36 1-15,0-1 0,0 0-16,-36 0 0,36 1 15,0-1-15,0 0 16,-37 1-16,37-1 0,0 0 15,0 0-15,0 1 0,-36-37 16,36 36-16,0 0 0,-36 1 16,0-37-16,36 36 15,-37 0-15,1 0 0,0-36 16,-37 0-16,37 37 0,0-37 16,-1 0-16,1 0 0,0 0 15,-1 0-15,1-37 0,36 1 16,-36 36-16,36-36 15,36 0-15,-36-1 16,0 1-16,36 0 0,1-1 16,-37 1-1,36 0-15</inkml:trace>
        </inkml:traceGroup>
        <inkml:traceGroup>
          <inkml:annotationXML>
            <emma:emma xmlns:emma="http://www.w3.org/2003/04/emma" version="1.0">
              <emma:interpretation id="{D6DE7F53-49E8-4692-B7E8-415EB8B47EB9}" emma:medium="tactile" emma:mode="ink">
                <msink:context xmlns:msink="http://schemas.microsoft.com/ink/2010/main" type="inkWord" rotatedBoundingBox="28532,10667 23154,10922 23090,9576 28468,9321"/>
              </emma:interpretation>
              <emma:one-of disjunction-type="recognition" id="oneOf15">
                <emma:interpretation id="interp19" emma:lang="" emma:confidence="1">
                  <emma:literal/>
                </emma:interpretation>
              </emma:one-of>
            </emma:emma>
          </inkml:annotationXML>
          <inkml:trace contextRef="#ctx0" brushRef="#br1" timeOffset="-134588.7543">-2140 5269 0,'36'36'0,"1"-36"31,-1 0-15,0 0-1</inkml:trace>
          <inkml:trace contextRef="#ctx0" brushRef="#br1" timeOffset="-132200.5152">-2031 5196 0,'0'-36'16,"36"36"46,1 0-46,-1 0-16,0 0 15,0 36 1,1-36-16,-37 37 16,0-1-1,-37 0 1,1-36 0,0 0-16,0 0 0,-1 37 15,1-37-15,0 0 0,-1 0 16,37-37-16,-36 37 0,0-36 15,36 0 1,36-1 0,-36 1-1,36 36 1,1-36-16,-1 36 16,-36 36-1,0 0 1,0 1-1,-36-37-15,36 36 0,-37-36 16,37 36-16,-36-36 0,0 37 16,0-37-16,-1 0 0,1 0 15,0 0-15,-1 0 0,1 0 16,0 0-16,36-37 16,-36 37-16,36-36 15,0 0 1,0-1-1,0 74 1,-37-1 0,1 0-1,0-36 1,-1 37-16,1-37 16,0 36-16,0-36 0,-1 0 15,37 36-15,-36-36 0,0 0 16,-1 0-16,37-36 15,-36 36 1,36-36 0,0-1 15,0 1 0,0 0 0,0-1 1,0 1-17,-36 36 17,0 0-17,-1 0-15,37 36 16,-36-36-16,0 0 0,-1 37 15,1-37-15,0 36 0</inkml:trace>
          <inkml:trace contextRef="#ctx0" brushRef="#br1" timeOffset="-131907.4124">-2938 5378 0,'36'0'0,"0"0"0,-72 0 47,0 36-47,0-36 0,-37 36 15,37-36-15,-37 37 0,37-1 16,-37-36-16,37 36 0,-37 1 16,37-1-16,0 0 0,0 0 15,-1 1-15,1-1 0,0 0 16,36 1-16,0-1 0,0 0 15,36 0 1,0-36 0,1 0-16,-1 0 15,0 0-15,0 0 0</inkml:trace>
          <inkml:trace contextRef="#ctx0" brushRef="#br1" timeOffset="-131532.3825">-2829 5886 0,'36'0'31,"0"0"-31,1 0 15,-1-36-15,36 36 16,-35 0-16,-1-37 0,0 37 16,1 0-16,-37-36 0</inkml:trace>
          <inkml:trace contextRef="#ctx0" brushRef="#br1" timeOffset="-131716.77">-2938 5741 0,'-36'0'15,"-1"0"1,1 0-16,0 0 0,-1 0 16,1 36-1,36 0-15,0 1 32,36-37-17,1 0-15,-1 0 0,0 0 16,1 0-16</inkml:trace>
          <inkml:trace contextRef="#ctx0" brushRef="#br1" timeOffset="-131006.9951">-3519 5160 0,'37'-36'16,"-37"0"-16,36 36 15,-36 36 17,-36 36-17,36-35-15,0-1 0,-37 0 0,37 1 16,-36-1-16,36 0 0,-36 0 15,36 1-15,-37-37 16,1 0 0,36-37-1,-36 37-15,36-36 0,0 0 16,-36 36-16,36-36 16,-37-1-1,1 37 1,36 37-1,0-1-15,-36 0 16,36 0-16,-37-36 0,37 37 16,-36-1-16,0 0 0,0 1 15,36-1-15,-37-36 16,1 0-16,36 36 0,-36-36 16</inkml:trace>
          <inkml:trace contextRef="#ctx0" brushRef="#br1" timeOffset="-130800.7919">-4244 5596 0,'0'-37'0,"0"1"16,0 0-16,36 36 16,-36-37-16,36 37 15,-36 37 16,-36-1-15,0 0-16,-1-36 16,37 37-16</inkml:trace>
          <inkml:trace contextRef="#ctx0" brushRef="#br1" timeOffset="-130380.4812">-4462 5487 0,'0'-37'0,"0"1"16,0 0-16,0 0 15,36 36-15,-36-37 0,36 37 16,-36 37 0,0-1-1,0 0 1,-36-36 0,0 0-1,0 36-15,-1-36 16,1 0-1,0 0-15,36-36 16,-37 36-16,1 36 16,36 1-1,-36-37 1,36 36-16,0 0 16,0 1-16,-36-1 0,36 0 15,0 0-15,0 1 16,0-1-16,0 0 0,0 1 15,0-1-15,0 0 0,0 0 16,0 1-16,-37-1 0,37 0 16,0 1-16,0-1 0,-36 0 15,36 0-15,0 1 0,0-1 16,0 0-16,0 1 16</inkml:trace>
          <inkml:trace contextRef="#ctx0" brushRef="#br1" timeOffset="-128527.5271">-5188 5160 0,'0'-36'0,"36"36"16,1 0-16,-1-36 15,0-1 1,1 37-16,-1-36 16,0 36-16</inkml:trace>
          <inkml:trace contextRef="#ctx0" brushRef="#br1" timeOffset="-128667.5542">-5006 5487 0,'-37'36'16,"1"-36"-16,0 0 15,-1 0 1,37-36 15,37 36-31,-1 0 16,-36-37-1,36 37-15,-36 37 47,0-1-47,-36-36 16,36 36-16,-36-36 0,-1 0 16,37 37-16,-36-37 0,0 0 15,0 0-15,-1 0 16,1 0-1,36-37-15,0 1 16,0 0 0,0-1-16,0 1 15,0 0-15,0 0 16,36-1 0,-36 1-16,0 0 15,0-1 1</inkml:trace>
          <inkml:trace contextRef="#ctx0" brushRef="#br1" timeOffset="-127688.9593">-5514 5378 0,'0'36'31,"-37"-36"-31,37 36 15,0 1-15,-36-37 16,36 36-16,-36-36 16,-1 0-1,1 0 1,36-36-16,0-1 16,0 1-1,0 0-15,0 0 0,36-73 31,-36 72-31,0 1 0,0 0 16,0 72 31,0 0-47,0 1 0,0-1 16,-36 0-16,36 1 15,0-1-15,0 0 0,0 0 16,-36-36-16,36 37 15,-36-1-15,36 0 16,-37-36-16,1 0 16,0 0-16,-1-36 15,1 36 1,36-36 0,0 72-1,-36-36-15,36 36 16,0 1-16,0-1 15,-36-36-15,36 36 16,-37-36 0,37-36-1,0 0-15,0-1 16,0 1-16,0 0 16,0-1-16,0 1 0,-36 36 15,36-36-15,0 72 31,-36-36-31,36 36 16,0 1-16,-37-37 16,37 36-16,-36-36 15,0 36-15,0-36 0,-37 37 0,37-37 16,-37 36-16,-36-36 16,37 0-16,-1 0 0,1 0 15,-37 0-15,36 0 0,37 0 16,-37 0-16,37 0 0,0-36 15,-1 36-15,37-37 16</inkml:trace>
        </inkml:traceGroup>
        <inkml:traceGroup>
          <inkml:annotationXML>
            <emma:emma xmlns:emma="http://www.w3.org/2003/04/emma" version="1.0">
              <emma:interpretation id="{E470485E-614B-4106-B8B5-3A94EE743492}" emma:medium="tactile" emma:mode="ink">
                <msink:context xmlns:msink="http://schemas.microsoft.com/ink/2010/main" type="inkWord" rotatedBoundingBox="24646,10677 22310,10788 22261,9759 24597,9648"/>
              </emma:interpretation>
              <emma:one-of disjunction-type="recognition" id="oneOf16">
                <emma:interpretation id="interp20" emma:lang="" emma:confidence="1">
                  <emma:literal/>
                </emma:interpretation>
              </emma:one-of>
            </emma:emma>
          </inkml:annotationXML>
          <inkml:trace contextRef="#ctx0" brushRef="#br1" timeOffset="-127356.7955">-5696 6031 0,'36'0'16,"-36"36"31,-36-36 15</inkml:trace>
          <inkml:trace contextRef="#ctx0" brushRef="#br1" timeOffset="-127173.071">-6204 6249 0,'-36'0'16,"72"0"15,73-37 0,-73 37-31,1-36 0,-1 36 16,0-36-16</inkml:trace>
          <inkml:trace contextRef="#ctx0" brushRef="#br1" timeOffset="-126915.4135">-6712 5378 0,'0'-36'15,"36"36"16,1-37-31,-1 1 16,0 36-16,1-36 0,35 36 16,-36 0-16,1 0 0,-1 0 15</inkml:trace>
          <inkml:trace contextRef="#ctx0" brushRef="#br1" timeOffset="-125391.7032">-7546 5704 0,'0'-36'79,"0"0"-64,0 0 1,0-1-1,36 37 1,-36-36-16,0 0 16,36 36-16,-36-37 15,36 1-15,1 0 16,-37 72 31,0 0-32,0 1-15,0-1 16,0 0-16,-37-36 16,37 37-16,-36-37 0,0 36 15,0-36-15,-1 0 16,1 0-16,0 0 16,-1-36-1,1 36 1,0 0-1,36 36 1,-36 0-16,-1-36 16,37 36-16,-36-36 15,0 0-15,-1 0 32,37-36-17,-36 36 16,0 0 1,36-36-1,0 0 16,0-1-32,0 1 17,0 0-1,36 36 94</inkml:trace>
        </inkml:traceGroup>
        <inkml:traceGroup>
          <inkml:annotationXML>
            <emma:emma xmlns:emma="http://www.w3.org/2003/04/emma" version="1.0">
              <emma:interpretation id="{093BB184-50D9-4A58-88DF-F132E305FAC5}" emma:medium="tactile" emma:mode="ink">
                <msink:context xmlns:msink="http://schemas.microsoft.com/ink/2010/main" type="inkWord" rotatedBoundingBox="22873,10136 19124,10314 19085,9491 22834,9313"/>
              </emma:interpretation>
              <emma:one-of disjunction-type="recognition" id="oneOf17">
                <emma:interpretation id="interp21" emma:lang="" emma:confidence="1">
                  <emma:literal/>
                </emma:interpretation>
              </emma:one-of>
            </emma:emma>
          </inkml:annotationXML>
          <inkml:trace contextRef="#ctx0" brushRef="#br1" timeOffset="-123892.2523">-7474 5378 0,'0'-36'46,"36"72"48,-36 0-78,0 0-1,0 1 1,0-1-16,0 0 16,-36-36-1,36 37-15,-36-37 16,36 36-16,-36-36 16,-1 0-16,1 0 15,36 36-15,-36-36 16,-1 0-1,37-36 17,0 0-17,0-1 1,0 1 0,37 0-1,-37-1 1,0 1-1,0 0 1,0 72 47,0 0-48,0 1-15,0-1 16,-37-36-16,37 36 15,0 1-15,-36-37 16,36 36-16,-36-36 0,0 36 16,-1-36-1,1 0-15,0 0 16,-1 0 0,37-36 46,0 0-31,0-1-15,0 1 15,0 0 0,0-1-15,-36 37 0,36-36 15,0 72 16,0 1-16,0-1-31,0 0 16,-36 1-16,36-1 15,-36-36-15,36 36 16,-37-36-16,1 0 16,36 36-16,-36-36 0,-1 0 0,1 0 15,0 0 1,0-36-1,36 0 1,0 0 0,0-1-16,0 1 15,0 0-15,0-1 16,0 1-16,0 0 16,0 0-1,0-1-15,0 1 16,0 0-16,0-1 15,0 1-15,0 0 16,0 0 0,0 72 15,0 0-31</inkml:trace>
          <inkml:trace contextRef="#ctx0" brushRef="#br1" timeOffset="-123628.5867">-8490 5414 0,'-36'0'16,"36"-36"0,0 0-1,0-1 1,0 74 15,0-1-31,0 0 16,0 0-16,0 1 15,0-1-15,0 0 0,-36 1 16,36-1-16,-37 0 16,1 0-16,0 1 15,-1-37-15,1 0 16,0 0-16</inkml:trace>
          <inkml:trace contextRef="#ctx0" brushRef="#br1" timeOffset="-123361.4417">-8962 5596 0,'0'36'0,"0"0"16,37-36 0,-1 0-1,-36-36-15,36 36 0,1-36 31,-37-1-31,0 1 16,0 0 0,-37 36-16,37-37 0,-36 37 15,0 0 1,36 37-16,-37-37 16,37 36-16,-36 0 15</inkml:trace>
          <inkml:trace contextRef="#ctx0" brushRef="#br1" timeOffset="-122672.4748">-9397 5305 0,'36'-36'31,"1"36"-15,-1-36-16,0 36 0,37-37 15,-37 37-15,0-36 0,1 36 16,-1-36-16,0 36 16</inkml:trace>
          <inkml:trace contextRef="#ctx0" brushRef="#br1" timeOffset="-122515.4932">-9143 4942 0,'-36'0'47,"-1"0"-31</inkml:trace>
          <inkml:trace contextRef="#ctx0" brushRef="#br1" timeOffset="-122891.9002">-9216 5487 0,'0'-37'0,"37"37"16,-37 37-1,0-1 1,-37 0 0,37 1-16,-36-1 15,0 0-15,0 0 16,-1-36-16,1 37 16,0-37-16,-1 0 15,1 0 1,36-37-16,-36 37 0,36-36 15,0 0-15,-36 0 16,36-1-16,0 1 0,-37 36 16,37-36-16,0-1 15,0 74 17,-36-1-17,36 0 1,-36 1-16,36-1 0,-37-36 15,37 36-15,-36 0 16,0-36-16,36 37 0,-36-37 16</inkml:trace>
          <inkml:trace contextRef="#ctx0" brushRef="#br1" timeOffset="-122043.8508">-9796 5269 0,'0'-36'0,"36"36"16,-36-37-16,0 74 46,0-1-46,0 0 16,0 1-16,0-1 0,0 0 16,0 0-16,-36 1 0,36-1 15,-36 0-15,36 1 16,-37-1-16,1-36 0,0 36 16,-1-36-16,1 36 0,-36-36 15,35 0-15,1 0 0,-37 0 16,37 0-16,0 0 0,0-36 15,-1 0-15,1 36 0,36-36 16,-36-1-16,36 1 0,36 0 16,-36-1-16,36 37 0,-36-36 15,37 0-15,-1 36 0,-36-36 16,36 36-16,0 0 16,1 36-16,-1-36 15,-36 36-15,36-36 0,-36 36 16,0 1-1,0-1-15,0 0 16,-36-36 0,36 37-16,-36-37 0</inkml:trace>
          <inkml:trace contextRef="#ctx0" brushRef="#br1" timeOffset="-121591.814">-10740 5450 0,'0'37'15,"0"-1"1,0 0-16,0 1 15,0-1 1,-36-36-16,36 36 0,-36-36 16,0 0-1,-1 0 17,37-36-32,-36 0 15,36-1-15,-36 37 16,36-36-16,0 72 31,0 1-15,-37-1-1,37 0-15,-36 0 16,36 1 0,-36-37-16,36 36 0,-36-36 15,-1 0-15,37 36 16,-36-36-16</inkml:trace>
        </inkml:traceGroup>
        <inkml:traceGroup>
          <inkml:annotationXML>
            <emma:emma xmlns:emma="http://www.w3.org/2003/04/emma" version="1.0">
              <emma:interpretation id="{48553719-1552-44DF-8155-11C027A6A648}" emma:medium="tactile" emma:mode="ink">
                <msink:context xmlns:msink="http://schemas.microsoft.com/ink/2010/main" type="inkWord" rotatedBoundingBox="27980,9908 18440,10361 18399,9485 27938,9033"/>
              </emma:interpretation>
              <emma:one-of disjunction-type="recognition" id="oneOf18">
                <emma:interpretation id="interp22" emma:lang="" emma:confidence="1">
                  <emma:literal/>
                </emma:interpretation>
              </emma:one-of>
            </emma:emma>
          </inkml:annotationXML>
          <inkml:trace contextRef="#ctx0" brushRef="#br1" timeOffset="-121399.2816">-10885 5342 0,'0'-37'0,"37"37"0,-37-36 15,0 0 17</inkml:trace>
          <inkml:trace contextRef="#ctx0" brushRef="#br1" timeOffset="-121195.8849">-11030 5015 0,'0'36'31,"0"1"-15,0-1-16,0 0 0,0 37 15,0-37-15,-36 0 16,36 37-16,0-37 15,0 37-15,-36-37 0,36 0 0,0 1 16</inkml:trace>
          <inkml:trace contextRef="#ctx0" brushRef="#br1" timeOffset="-120991.0385">-11211 5559 0,'-37'0'31,"37"37"-31,-36-1 16,36 0 0,-36 0-16,36 1 0,-36-37 15,36 36-15,0 0 0,-37-36 16,37 37-16,-36-37 0,36 36 16,-36-36-16,-1 0 15</inkml:trace>
          <inkml:trace contextRef="#ctx0" brushRef="#br1" timeOffset="-120616.5361">-11465 5559 0,'0'37'15,"0"-1"1,0 0-16,-37-36 15,37 36-15,-36-36 16,0 0 0,0-36-1,36 0 1,0 0-16,-37 36 16,37-37-16,-36 1 15,0 0 1,36 72 15,0 0-15,0 1-16,-37-37 15,37 36-15,0 0 16,-36-36-16,36 36 0,-36-36 16,36 37-16,-36-37 0</inkml:trace>
          <inkml:trace contextRef="#ctx0" brushRef="#br1" timeOffset="-120397.4153">-11647 5233 0,'0'-37'0,"0"1"31,0 0-15,37 36 31</inkml:trace>
          <inkml:trace contextRef="#ctx0" brushRef="#br1" timeOffset="-129772.5755">-2394 4616 0,'36'0'16,"-36"-36"15,-36 36 0,0 36-15,0-36-16,-1 36 0,1-36 16,-37 36-16,1-36 0,-1 37 15,1-1-15,-1 0 0,-36-36 16,37 37-16,-1-1 0,-36 0 15,37-36-15,35 0 0,1 36 16,0-36-16,0 0 0,-1 0 16,74 0-1</inkml:trace>
        </inkml:traceGroup>
      </inkml:traceGroup>
    </inkml:traceGroup>
    <inkml:traceGroup>
      <inkml:annotationXML>
        <emma:emma xmlns:emma="http://www.w3.org/2003/04/emma" version="1.0">
          <emma:interpretation id="{14D0E170-4948-49AD-A305-CDEAC29AB2D9}" emma:medium="tactile" emma:mode="ink">
            <msink:context xmlns:msink="http://schemas.microsoft.com/ink/2010/main" type="paragraph" rotatedBoundingBox="31535,8397 18750,8785 18688,6735 31472,63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9FC9D04-1DFC-49EA-BB01-2D073832918E}" emma:medium="tactile" emma:mode="ink">
              <msink:context xmlns:msink="http://schemas.microsoft.com/ink/2010/main" type="line" rotatedBoundingBox="31535,8397 18750,8785 18688,6735 31472,6346"/>
            </emma:interpretation>
          </emma:emma>
        </inkml:annotationXML>
        <inkml:traceGroup>
          <inkml:annotationXML>
            <emma:emma xmlns:emma="http://www.w3.org/2003/04/emma" version="1.0">
              <emma:interpretation id="{E57981F6-CA1E-45A1-BC2D-68325EC950C9}" emma:medium="tactile" emma:mode="ink">
                <msink:context xmlns:msink="http://schemas.microsoft.com/ink/2010/main" type="inkWord" rotatedBoundingBox="31506,7460 30225,7499 30201,6707 31482,6668"/>
              </emma:interpretation>
              <emma:one-of disjunction-type="recognition" id="oneOf19">
                <emma:interpretation id="interp23" emma:lang="" emma:confidence="1">
                  <emma:literal/>
                </emma:interpretation>
              </emma:one-of>
            </emma:emma>
          </inkml:annotationXML>
          <inkml:trace contextRef="#ctx0" brushRef="#br1" timeOffset="-157912.5522">1198 2620 0,'0'36'32,"-36"-36"-32,0 37 15,36-1-15,-36 0 0,-1 1 16,1-37-16,0 36 0,-1 0 15,1 0-15,0 1 16,0-1-16,-1-36 0,1 36 16,0-36-1</inkml:trace>
          <inkml:trace contextRef="#ctx0" brushRef="#br1" timeOffset="-157679.3845">981 2330 0,'0'-36'15,"0"-1"-15,-37 37 16,37-36-16,0 72 31,0 1-15,0-1-16,0 0 0,0 0 15,-36 1-15,36-1 16,0 0-16,0 1 0,-36-1 16</inkml:trace>
          <inkml:trace contextRef="#ctx0" brushRef="#br1" timeOffset="-157436.6064">328 2620 0,'36'0'16,"0"36"-16,0 1 16,-36-1-1,0 0-15,0 1 16,-36-1-16,0 0 15,0-36-15,36 36 16,-37-36-16</inkml:trace>
          <inkml:trace contextRef="#ctx0" brushRef="#br1" timeOffset="-157284.1682">182 2802 0,'-36'0'31,"0"0"-31,36 36 15,-36-36-15,36 36 0,-37 0 16,1 1 0,0-1-16,-1-36 0,37 36 15</inkml:trace>
        </inkml:traceGroup>
        <inkml:traceGroup>
          <inkml:annotationXML>
            <emma:emma xmlns:emma="http://www.w3.org/2003/04/emma" version="1.0">
              <emma:interpretation id="{29294A86-E1F8-4DB5-B92D-D10DBDB8E341}" emma:medium="tactile" emma:mode="ink">
                <msink:context xmlns:msink="http://schemas.microsoft.com/ink/2010/main" type="inkWord" rotatedBoundingBox="30000,8112 27979,8173 27942,6938 29962,6876"/>
              </emma:interpretation>
              <emma:one-of disjunction-type="recognition" id="oneOf20">
                <emma:interpretation id="interp24" emma:lang="" emma:confidence="1">
                  <emma:literal/>
                </emma:interpretation>
              </emma:one-of>
            </emma:emma>
          </inkml:annotationXML>
          <inkml:trace contextRef="#ctx0" brushRef="#br1" timeOffset="-156882.5277">-362 2874 0,'0'-36'47,"36"0"-32,-36-1 1,0 1-1,0 0 1,-36 36 0,0 36-16,0-36 15,36 36-15,-37-36 16,1 0-16,0 0 16,-1 0-16,1 0 31,36-36-31,-36 36 15,0-36-15,-1 36 16,1 0-16,0 0 16,36 36-16,-37-36 0,37 36 15,-36-36-15,36 37 0,-36-1 16,36 0 0</inkml:trace>
          <inkml:trace contextRef="#ctx0" brushRef="#br1" timeOffset="-156624.7709">-652 2838 0,'36'0'16,"-36"36"-1,-36-36-15,36 36 16,-36-36-16,-1 37 16,1-37-16,0 0 15,-1 0-15,37 36 16,-36-36-16,0 0 0,0 0 15,-1 0-15,1 36 0,0-36 16,-1 0-16,1 37 0,0-1 16,-37-36-16,37 36 0,0 0 15,-1 1-15,1-37 0,0 36 16,0 0-16,-1-36 0,1 37 16</inkml:trace>
          <inkml:trace contextRef="#ctx0" brushRef="#br1" timeOffset="-156456.7104">-942 2511 0,'36'0'0,"-36"-36"16,0 0-1,-36 72 16</inkml:trace>
          <inkml:trace contextRef="#ctx0" brushRef="#br1" timeOffset="-156052.6344">-1777 2874 0,'-36'0'15,"36"-36"-15,36 36 16,-36-36-16,36 36 16,1 0-16,-1-37 0,0 37 15,0 0-15,37 0 16,-37 0-16,1 0 16,-1 37-16,-36-1 15,-36 0 1,-1-36-1,1 36-15,0-36 0,-1 37 16,-35-37-16,36 36 0,-37-36 16,37 36-16,-37 1 0,1-1 15,-1 36-15,0-35 0,37 35 16,-36-35-16,35 35 0,1-36 16,0 37-16,36-37 0,0 1 15,0-1-15,36 0 0,0 0 16,1 1-16,-1-37 15,0 0-15,37 0 0,-37 0 16,0 0-16,37-37 0,-37 37 16,0-36-16</inkml:trace>
          <inkml:trace contextRef="#ctx0" brushRef="#br1" timeOffset="-155723.6523">-1886 3455 0,'36'0'47,"-36"-37"-32,0 74 32</inkml:trace>
        </inkml:traceGroup>
        <inkml:traceGroup>
          <inkml:annotationXML>
            <emma:emma xmlns:emma="http://www.w3.org/2003/04/emma" version="1.0">
              <emma:interpretation id="{C16AC99C-8B5E-4605-A79D-56EF9956F328}" emma:medium="tactile" emma:mode="ink">
                <msink:context xmlns:msink="http://schemas.microsoft.com/ink/2010/main" type="inkWord" rotatedBoundingBox="27813,7977 24710,8071 24675,6907 27778,6812"/>
              </emma:interpretation>
              <emma:one-of disjunction-type="recognition" id="oneOf21">
                <emma:interpretation id="interp25" emma:lang="" emma:confidence="1">
                  <emma:literal/>
                </emma:interpretation>
              </emma:one-of>
            </emma:emma>
          </inkml:annotationXML>
          <inkml:trace contextRef="#ctx0" brushRef="#br1" timeOffset="-154446.8676">-2720 3201 0,'0'-37'46,"0"1"-30,36 36 0,-36-36-16,0 0 15,36 36-15,-36-37 0,0 1 16,36 0-16,-36-1 16,37 37-16,-37-36 15,36 36-15,0 0 31,-36 36-15,0 1 0,0-1-16,0 0 15,-36 1 1,0-37 0,-1 36-16,1-36 0,0 0 15,0 0-15,-1 0 16,1 0-16,0 0 15,-1 0 17,37 36-32,-36-36 0,0 36 15,0 1 1,-1-37-16,1-37 16,36 1 15,0 0-31,-36 36 15,36-36-15,0-1 16,0 74 31,-37-1-47,37 0 0,0 0 16,-36 1-16,36-1 0,-36 0 15,36 1-15,-36-37 16,-1 36-16,37 0 0,-36-36 0,0 36 15,-1-36 1</inkml:trace>
          <inkml:trace contextRef="#ctx0" brushRef="#br1" timeOffset="-153728.5101">-2793 2475 0,'0'-36'15,"0"-1"-15,0 1 16</inkml:trace>
          <inkml:trace contextRef="#ctx0" brushRef="#br1" timeOffset="-154172.8564">-3374 2874 0,'0'-36'0,"37"36"15,-37 36 1,0 0 0,0 1-16,0-1 15,-37-36-15,37 36 0,-36 1 16,0-37-16,0 0 0,-1 36 16,-35-36-16,35 36 15,-35-36-15,-1 0 0,1 0 16,-37 0-16,36 0 0,1 0 15,-37 0-15,36 0 0,1 0 16,35 0-16,-35 0 0,36 0 16,-1 0-16,1 0 0</inkml:trace>
          <inkml:trace contextRef="#ctx0" brushRef="#br1" timeOffset="-153970.393">-3882 3491 0,'0'36'16,"37"-36"-16,-37 37 47,0-74-16</inkml:trace>
          <inkml:trace contextRef="#ctx0" brushRef="#br1" timeOffset="-153006.9962">-4861 2838 0,'0'36'16,"0"0"-16,0 1 16,-37-37-16,37 36 0,0 0 15,-36 1-15,0-1 16,0-36-1,-1 0-15,1 0 16,36-36-16,-36 36 16,36-37-16,0 74 47,-37-1-47,37 0 15,0 0-15,-36 1 16,36-1-16,-36-36 15,36-36 1,-36 36 0,36-37-16,-37 37 0,37-36 15,-36 0-15,36 0 0,-36 36 16,-1-37-16,1 37 16,0 0-16,0 37 15,-1-1-15,1 0 16,36 0-1,0 1-15,0-1 16,0 0-16,0 1 0,0-1 16,0 0-16,0 0 15,0 1-15,0-1 0,0 0 16,0 1-16,0-1 16</inkml:trace>
        </inkml:traceGroup>
        <inkml:traceGroup>
          <inkml:annotationXML>
            <emma:emma xmlns:emma="http://www.w3.org/2003/04/emma" version="1.0">
              <emma:interpretation id="{AB38711A-94D7-4844-AFC4-B40DB3478D59}" emma:medium="tactile" emma:mode="ink">
                <msink:context xmlns:msink="http://schemas.microsoft.com/ink/2010/main" type="inkWord" rotatedBoundingBox="26659,8545 24746,8603 24683,6553 26597,6494"/>
              </emma:interpretation>
              <emma:one-of disjunction-type="recognition" id="oneOf22">
                <emma:interpretation id="interp26" emma:lang="" emma:confidence="1">
                  <emma:literal/>
                </emma:interpretation>
              </emma:one-of>
            </emma:emma>
          </inkml:annotationXML>
          <inkml:trace contextRef="#ctx0" brushRef="#br1" timeOffset="-152628.2789">-5333 2765 0,'0'-36'16,"36"36"15</inkml:trace>
          <inkml:trace contextRef="#ctx0" brushRef="#br1" timeOffset="-152839.4699">-5551 4108 0,'0'36'0,"37"-36"16,-1 0 0,0 0-16,0 0 15,1-36-15,35 36 0,-35-36 16,-1 36-16,0-37 0</inkml:trace>
          <inkml:trace contextRef="#ctx0" brushRef="#br1" timeOffset="-152317.0324">-3736 2076 0,'36'-36'0,"-36"72"32,-36-36-32,-1 36 0,1 0 15,0 1-15,-37-1 0,1 0 16,-1 1-16,-36 35 0,37-36 15,-37 1-15,36-1 0,1 0 16,-1 1-16</inkml:trace>
        </inkml:traceGroup>
        <inkml:traceGroup>
          <inkml:annotationXML>
            <emma:emma xmlns:emma="http://www.w3.org/2003/04/emma" version="1.0">
              <emma:interpretation id="{7C9A47F3-BE58-487F-95D4-64F07A27B8C7}" emma:medium="tactile" emma:mode="ink">
                <msink:context xmlns:msink="http://schemas.microsoft.com/ink/2010/main" type="inkWord" rotatedBoundingBox="24367,8164 21931,8238 21895,7050 24331,6976"/>
              </emma:interpretation>
            </emma:emma>
          </inkml:annotationXML>
          <inkml:trace contextRef="#ctx0" brushRef="#br1" timeOffset="-146183.9014">-5950 3056 0,'0'-37'15,"0"74"95,0-1-95,-36-36-15,36 36 16,-36-36-16,-1 36 15,1-36-15,36 37 0,-36-37 16,-1 0-16,1 0 16,0 0-16,0 0 15,-1 0 1,37-37-16,0 1 16,37 0-1,-37 0 1,36 36-1,0-37 1,-36 1-16,36 36 16,-36-36-16,37-1 15,-37 1 1,0 0 0,36 0-16,-36-1 15,0 1-15,36 0 16,-36-1-16,0 74 31</inkml:trace>
          <inkml:trace contextRef="#ctx0" brushRef="#br1" timeOffset="-145888.4285">-6276 3564 0,'0'36'0,"36"-36"47,0 0-32,-36-36 1,0-1 0,-36 37-1,0 0 1</inkml:trace>
          <inkml:trace contextRef="#ctx0" brushRef="#br1" timeOffset="-145365.5649">-6530 2983 0,'-37'0'16,"37"36"0,0 1-1,-36-37-15,36 36 0,0 0 16,-36 0-16,36 1 0,-37-1 16,1 0-1,0-36 1,36-36-1,0 0 1,0-1 0,0 1-16,-36 0 0,36 0 15,0-1 1,0 74 31,0-1-47,-37-36 0,37 36 15,-36 0-15,0 1 16,36-1 0,-37-36-16,37 36 0,-36-36 15,0 37-15,0-37 16,36 36-16,-37-36 16</inkml:trace>
          <inkml:trace contextRef="#ctx0" brushRef="#br1" timeOffset="-145057.6118">-7256 3745 0,'36'0'47,"0"0"-31,1 0-1,-1 0-15,0-36 0,1 36 0,-1 0 16,0 0 0</inkml:trace>
          <inkml:trace contextRef="#ctx0" brushRef="#br1" timeOffset="-143644.7841">-7764 3056 0,'36'-37'15,"0"37"1,1-36 0,-1 36-16,0 0 15,1 0 1,-1 0-1,0 0 1,0 0 0,-36 36 46,-36-36-62,36 37 16,-36-1-1,0 0-15,-1 0 16,1-36-16,0 0 16,36 37-16,-37-37 0,1 0 15,0 0-15,0 0 16,-1-37-16,37 1 16,-36 0-1,36 0 1,-36 36-16,36-37 15,-37 37 1,1 37 0,0-1-1,0-36-15,36 36 0,-37-36 16,1 36-16,0 1 16,-1-1-16,37 0 15,0 1-15,37-1 16,-37 0-1,36-36-15,0 0 16,1 0-16,-1 0 16,0 0-16,-36-36 15,-36 36 1,0 0 0,-1 0-16,1 0 0,0 0 15,-37 0 1,37 0-16,0-36 0,-1 36 0,37-37 15,-36 37-15,36-36 16,0 0 0,0-1-16,36 37 15,-36-36-15,0 0 0,0 0 16,37 36 0,-37-37-16,0 1 0,0 0 15,0-1-15,36 37 16,-36-36-16,0 0 15,0 0-15,0-1 16,0 1-16,0 0 16,36-1-1,-36 1 1</inkml:trace>
          <inkml:trace contextRef="#ctx0" brushRef="#br1" timeOffset="-143390.0991">-8018 2584 0,'0'36'16,"0"0"0,36-36-16,0 0 15,1 0 1,-1 0-1,0 0-15,1-36 16,-1 36 0,-36-36-1,36 36-15</inkml:trace>
        </inkml:traceGroup>
        <inkml:traceGroup>
          <inkml:annotationXML>
            <emma:emma xmlns:emma="http://www.w3.org/2003/04/emma" version="1.0">
              <emma:interpretation id="{C23FD126-C618-4A10-A9B3-E2E2FA4EC87E}" emma:medium="tactile" emma:mode="ink">
                <msink:context xmlns:msink="http://schemas.microsoft.com/ink/2010/main" type="inkWord" rotatedBoundingBox="21454,7878 18725,7961 18693,6890 21421,6808"/>
              </emma:interpretation>
            </emma:emma>
          </inkml:annotationXML>
          <inkml:trace contextRef="#ctx0" brushRef="#br1" timeOffset="-142035.9416">-8889 3237 0,'0'-36'78,"0"-1"-16,0 1-30,0 0-1,36 36-15,-72 0 46,36 36-62,0 0 16,-36 1-16,36-1 15,-37 0-15,1 1 16,0-37 0,36 36-16,-36-36 15,36-36 1,-37-1-1,37 1-15,0 0 16,-36 72 15,0 0-15,-1-36 0,37 37-1,-36-37-15,36-37 31,-36 37-15,0 37 0,-1-37-1,1 0 1,36 36-16,-36-36 0,-1 0 16,1 0-1,36-36 1,0-1-1,0 1 1,0 0 0,0-1-1,0 1 17,0 0-17,36 36 1,-36-36-1,0-1 32,37 37-47,-37-36 16,0 0 0,36 36-1,-36-37-15,0 1 16,0 0-16,36 36 15,-36-36-15,0-1 16,0 74 15</inkml:trace>
          <inkml:trace contextRef="#ctx0" brushRef="#br1" timeOffset="-141775.977">-9651 3128 0,'0'-36'0,"0"0"15,0 72 17,0 0-17,0 0-15,-36 1 16,-1-1-16,1 37 31,0-37-31,0-36 0,-1 36 0,1 0 16,0-36-1,-1 0-15</inkml:trace>
          <inkml:trace contextRef="#ctx0" brushRef="#br1" timeOffset="-141508.4078">-10195 3237 0,'0'36'15,"0"1"-15,36-37 32,0 0-17,-36-37-15,37 37 16,-37-36-1,36 0 1,-36-1-16,-36 37 0,-1 0 16,1 0-1,0 0-15,36 37 0,-37-37 16,1 36-16,36 0 16</inkml:trace>
          <inkml:trace contextRef="#ctx0" brushRef="#br1" timeOffset="-140971.835">-10377 2947 0,'0'-37'16,"37"37"-16,-37 37 47,0-1-47,0 0 15,-37 1-15,37-1 16,-36 0-16,0 0 16,36 1-16,-37-37 0,1 36 15,0 0-15,-37-36 16,37 0-16,0 37 0,-1-37 15,1 0-15,0 0 16,0-37-16,-1 1 16,37 0-1,0-1 1,0 1 0,37 36-16,-1 0 15,0 0 1,0 36-1,-36 1 1,-36-1-16,36 0 16,-36 1-16,36-1 15,-36-36-15,-1 36 0,1-36 16,0 36-16,36 1 0,-37-37 16,1 0-16,0 36 0,0-36 15,-1 0-15,1 0 16</inkml:trace>
          <inkml:trace contextRef="#ctx0" brushRef="#br1" timeOffset="-140492.9359">-11139 3128 0,'0'36'47,"0"1"-31,0-1-1,-36 0-15,0 1 16,36-1-16,-37-36 15,1 0 1,36-36 0,-36 36-16,36-37 0,0 1 15,0 0 1,0-1-16,0 1 16,-36 36-1,36 36 1,0 1-1,-37-1 1,37 0-16,-36 1 16,36-1-1,-36-36-15,36 36 0,-37-36 16,1 36-16,0-36 16</inkml:trace>
          <inkml:trace contextRef="#ctx0" brushRef="#br1" timeOffset="-140057.6695">-10594 2693 0,'0'36'31,"36"-36"-15,0 0-16,0 0 15,1 0-15,-1-36 16,0 36-16,37-37 15,-37 37 1,0 0-16</inkml:trace>
          <inkml:trace contextRef="#ctx0" brushRef="#br1" timeOffset="-139856.4777">-10486 2402 0</inkml:trace>
          <inkml:trace contextRef="#ctx0" brushRef="#br1" timeOffset="-140296.1861">-11175 2765 0,'0'-36'31,"36"0"32,1 36-63</inkml:trace>
        </inkml:traceGroup>
      </inkml:traceGroup>
    </inkml:traceGroup>
    <inkml:traceGroup>
      <inkml:annotationXML>
        <emma:emma xmlns:emma="http://www.w3.org/2003/04/emma" version="1.0">
          <emma:interpretation id="{D96F3956-DFA7-4B22-9ABE-6C110DAED6A4}" emma:medium="tactile" emma:mode="ink">
            <msink:context xmlns:msink="http://schemas.microsoft.com/ink/2010/main" type="paragraph" rotatedBoundingBox="31617,5435 18694,5928 18634,4366 31558,38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06B6BB0-6C8A-47BB-8E16-8A6A34DBD388}" emma:medium="tactile" emma:mode="ink">
              <msink:context xmlns:msink="http://schemas.microsoft.com/ink/2010/main" type="line" rotatedBoundingBox="31617,5435 18694,5928 18634,4366 31558,3873"/>
            </emma:interpretation>
          </emma:emma>
        </inkml:annotationXML>
        <inkml:traceGroup>
          <inkml:annotationXML>
            <emma:emma xmlns:emma="http://www.w3.org/2003/04/emma" version="1.0">
              <emma:interpretation id="{1DDFF05C-0898-4801-98C7-F33C4AA9EE15}" emma:medium="tactile" emma:mode="ink">
                <msink:context xmlns:msink="http://schemas.microsoft.com/ink/2010/main" type="inkWord" rotatedBoundingBox="31608,5204 30310,5253 30269,4185 31568,4136"/>
              </emma:interpretation>
              <emma:one-of disjunction-type="recognition" id="oneOf23">
                <emma:interpretation id="interp27" emma:lang="" emma:confidence="1">
                  <emma:literal/>
                </emma:interpretation>
              </emma:one-of>
            </emma:emma>
          </inkml:annotationXML>
          <inkml:trace contextRef="#ctx0" brushRef="#br1" timeOffset="-170629.0769">981 153 0,'0'36'78,"-37"-36"-78,1 0 16,0 0-1,0 0-15,36-36 16,0-1 0,0 1 15,36 36-31,0 0 16,0 0-1,1 36 1,-37 1-1,0-1 1,-37-36-16,37 36 16,-36-36-16,0 37 0,0-37 15,-1 0-15,1 0 16,0 0-16,-1 0 16,37-37-1,-36 1-15,36 0 16,-36 36 31,36 36-47,-36 0 15,-1 1 1,1-37-16,0 0 16,36-37 15,0 1-31,0 0 15,0-1 1,0 1-16,0 0 16,0 0-16,0-1 31,0 74-15,0-1-16,0 0 15,0 0-15,0 1 16,0-1-16,0 0 0,0 1 15,36-1-15,-36 0 16,0 0-16,0 1 0,0-1 16,0 0-16,-36 1 15,-1-1-15,1 0 16,0-36-16,0 0 0,-1 0 16,1 0-16,0 0 0,-1 0 15,1 0-15,0 0 0,36-36 16,-36 36-16,-1-36 0,1-1 15,36 1 1,0 0-16,0-1 16,36 1-16,1 0 15,-1 36-15,-36-36 16,36 36-16</inkml:trace>
          <inkml:trace contextRef="#ctx0" brushRef="#br1" timeOffset="-170403.4275">690 733 0,'37'0'0,"-37"37"15,36-37-15,-36-37 78</inkml:trace>
          <inkml:trace contextRef="#ctx0" brushRef="#br1" timeOffset="-169896.4026">908-246 0,'36'0'31,"-36"36"-16,37-36 1,-1 0 0,0 0-1,1 0-15,-1 0 16,-36-36-16,36 36 31,0 0 0,1-37-15,-1 37 0,-36-36-16,0 72 31</inkml:trace>
        </inkml:traceGroup>
        <inkml:traceGroup>
          <inkml:annotationXML>
            <emma:emma xmlns:emma="http://www.w3.org/2003/04/emma" version="1.0">
              <emma:interpretation id="{087496F2-5239-42E3-BA9A-40D8CC151280}" emma:medium="tactile" emma:mode="ink">
                <msink:context xmlns:msink="http://schemas.microsoft.com/ink/2010/main" type="inkWord" rotatedBoundingBox="29937,5499 27348,5598 27288,4036 29877,3937"/>
              </emma:interpretation>
              <emma:one-of disjunction-type="recognition" id="oneOf24">
                <emma:interpretation id="interp28" emma:lang="" emma:confidence="1">
                  <emma:literal/>
                </emma:interpretation>
              </emma:one-of>
            </emma:emma>
          </inkml:annotationXML>
          <inkml:trace contextRef="#ctx0" brushRef="#br1" timeOffset="-169364.8379">-434 80 0,'36'0'0,"-36"-36"15,0 72 32,0 0-47,0 1 16,0-1-16,0 0 15,0 1-15,0-1 0,0 0 16,0 0-16,0 1 16,0-1-16,0 0 15,0 1-15</inkml:trace>
          <inkml:trace contextRef="#ctx0" brushRef="#br1" timeOffset="-169144.8011">-580 407 0,'-36'0'16,"36"36"0,-36 0-1,36 1-15,-36-37 16,36 36-16,-37 0 15,37 0-15,-36 1 16,0-1-16,36 0 16,-37-36-16,37 37 15,-36-37 1</inkml:trace>
          <inkml:trace contextRef="#ctx0" brushRef="#br1" timeOffset="-168965.3867">-725 298 0,'0'-36'15,"0"-1"1,-36 37 31</inkml:trace>
          <inkml:trace contextRef="#ctx0" brushRef="#br1" timeOffset="-168737.0226">-979 44 0,'0'-36'0,"0"-1"16,-36 37 15,36 37-31,0-1 16,0 0-16,0 0 15,0 1-15,0 35 0,0-35 0,0-1 16,-36 0-16,36 0 16,0 1-16,0-1 0,0 0 15,0 1-15,-37-37 0</inkml:trace>
          <inkml:trace contextRef="#ctx0" brushRef="#br1" timeOffset="-168191.5004">-1233 225 0,'-36'37'31,"36"-1"-15,0 0-16,-36-36 15,36 36-15,-37-36 16,37 37-16,-36-37 16,36-37-1,-36 37 1,36-36-16,0 0 16,0 0-16,0 72 46,0 0-46,0 0 16,0 1-16,0-1 16,0 0-16,-36-36 0,36 37 15,-37-1-15,1-36 0,0 36 16,-1 0-16,1-36 0,-36 0 16,35 37-16,-35-37 0,-1 0 15,1 0-15,35-37 0,-35 37 16,35-36-16,1 0 0,0 36 15,0-36-15,36-1 0,0 1 16,0 0-16,0-1 0,36 37 16,0-36-16,0 0 0,1 36 15,-1-36-15,0 36 0,1 0 16,-1 0-16,0 0 16,-36 36-1,-36-36 1,36 36-16,-36-36 15,-1 0-15</inkml:trace>
          <inkml:trace contextRef="#ctx0" brushRef="#br1" timeOffset="-167788.7259">-1777 1060 0,'-36'0'0,"36"36"15,36-36 16,0 0-15,1 0-16,-1-36 0,0 36 16,0-36-16,1 36 0</inkml:trace>
          <inkml:trace contextRef="#ctx0" brushRef="#br1" timeOffset="-166662.6238">-1777-464 0,'-36'0'0,"-1"36"16,1 0-16,0-36 0,-37 37 15,37-1-15,0 0 0,-37-36 16,1 37-16,35-1 0,-35-36 15,35 36-15,1-36 0,0 36 16,-37-36-16,37 37 0,0-37 16,-37 72-1,37-72-15</inkml:trace>
          <inkml:trace contextRef="#ctx0" brushRef="#br1" timeOffset="-166989.7393">-2612 189 0,'0'36'16,"37"-36"-16,-37 37 0,36-1 15,-36 0 1,0 0-16,0 1 16,0-1-16,-36-36 15,-1 0 1,1 0-16,0 0 16,0 0-16,-1 0 0,1 0 15,0-36-15,-1 36 0,1 0 16,0-37-16,0 37 15,36 37 17,0-1-32,0 0 15,36-36-15,-36 37 16,36-37-16,-36 36 0,36-36 16,1 0-1</inkml:trace>
        </inkml:traceGroup>
        <inkml:traceGroup>
          <inkml:annotationXML>
            <emma:emma xmlns:emma="http://www.w3.org/2003/04/emma" version="1.0">
              <emma:interpretation id="{1F23E16B-C76B-452E-89DD-70C4869454BB}" emma:medium="tactile" emma:mode="ink">
                <msink:context xmlns:msink="http://schemas.microsoft.com/ink/2010/main" type="inkWord" rotatedBoundingBox="26983,5335 24540,5429 24509,4599 26951,4506"/>
              </emma:interpretation>
              <emma:one-of disjunction-type="recognition" id="oneOf25">
                <emma:interpretation id="interp29" emma:lang="" emma:confidence="1">
                  <emma:literal/>
                </emma:interpretation>
              </emma:one-of>
            </emma:emma>
          </inkml:annotationXML>
          <inkml:trace contextRef="#ctx0" brushRef="#br1" timeOffset="-165516.4087">-3555 588 0,'0'-36'16,"0"0"0,-36 36-1,36-37 1,0 1-16,36 36 16,-36-36-16,0-1 0,36 37 15,-36-36-15,37 0 16,-1 0-16,0 36 15,0 0-15,1 0 32,-37 36-17,0 0-15,0 0 16,0 1 0,-37-37-16,1 0 15,36 36-15,-36-36 0,0 0 16,-1 0-16,1-36 15,0 36-15,-1 0 16,1 36 15,36 0-31,-36-36 16,36 37-16,-36-37 16,-1 36-16,1 0 15,0-36-15,-1 0 16,1 0-1,36-36 1,0 0-16,0-1 0,-36 37 16,36-36-16,0 72 47,0 1-32,-36-37-15,36 36 16,0 0-1,-37-36-15,1 36 0,0-36 16,-1 0 0,37-36-1,0 0 1,0 0-16,37-1 16,-1 37-1,0 0 16,1 0-15,-1 0 15,0 0 16,-36 37-16,0-1 1,0 36-1,0-35-31,-36-1 16,36 0-1,-36-36-15,36 37 0,-37-37 16,1 36-16,0 0 15,-1-36-15,1 36 16,0-36-16,36 37 0,-36-37 16,-1 0-16,1 0 15,0 0 1</inkml:trace>
          <inkml:trace contextRef="#ctx0" brushRef="#br1" timeOffset="-165268.9369">-4390 624 0,'0'-36'16,"-36"72"15,36 1-31,-36-37 16,36 36-16,-36 0 15,36 1-15,-37-37 0,37 36 0,-36 0 16,0 0-16,-1 1 16,1-37-1</inkml:trace>
          <inkml:trace contextRef="#ctx0" brushRef="#br1" timeOffset="-164932.5154">-4607 262 0,'36'36'47,"-36"0"-32,0 0-15,0 1 0,0-1 16,0 0-16,-36 1 15,-1-1 1,1 0-16,-36 0 16,35-36-16,-35 0 0,35 37 15,-35-37-15,-1 36 0,1-36 16,-1 0-16,1 0 0,-1 0 16,0 0-16,1 0 0,36 0 15,-37 0-15,37-36 0,-1 36 16,1 0-16,0 0 0,0 0 15,36-37 1</inkml:trace>
          <inkml:trace contextRef="#ctx0" brushRef="#br1" timeOffset="-164618.2983">-5297 189 0,'37'0'15,"-1"0"1,0 0-1,0 0-15,-36-36 0,37 36 16,-1 0-16,0-37 16,1 37-1,-1 0 32</inkml:trace>
        </inkml:traceGroup>
        <inkml:traceGroup>
          <inkml:annotationXML>
            <emma:emma xmlns:emma="http://www.w3.org/2003/04/emma" version="1.0">
              <emma:interpretation id="{D43A1981-8509-4CCA-A242-19849C100FD6}" emma:medium="tactile" emma:mode="ink">
                <msink:context xmlns:msink="http://schemas.microsoft.com/ink/2010/main" type="inkWord" rotatedBoundingBox="24324,5429 23850,5447 23818,4612 24292,4594"/>
              </emma:interpretation>
              <emma:one-of disjunction-type="recognition" id="oneOf26">
                <emma:interpretation id="interp30" emma:lang="" emma:confidence="1">
                  <emma:literal/>
                </emma:interpretation>
              </emma:one-of>
            </emma:emma>
          </inkml:annotationXML>
          <inkml:trace contextRef="#ctx0" brushRef="#br1" timeOffset="-163908.4339">-5986 624 0,'0'37'62,"-36"-37"-62,36 36 0,-37-36 16,37 36-16,-36 1 0,0-1 15,36 0-15,-37 0 0,1-36 0,0 37 16,0-1-16,-1 0 16,1-36-1</inkml:trace>
          <inkml:trace contextRef="#ctx0" brushRef="#br1" timeOffset="-163698.8456">-6458 697 0</inkml:trace>
          <inkml:trace contextRef="#ctx0" brushRef="#br1" timeOffset="-163092.666">-6422 661 0,'37'0'46,"-37"-37"142,0 1-157,36 0-31,-36 0 16,0-1-1,0 1-15,0 0 16,0-1-16,0 1 16,0 0-16,0 0 0,0-1 15,0 1-15,0 0 16,0 72 15,0 0-15</inkml:trace>
        </inkml:traceGroup>
        <inkml:traceGroup>
          <inkml:annotationXML>
            <emma:emma xmlns:emma="http://www.w3.org/2003/04/emma" version="1.0">
              <emma:interpretation id="{10F5CAF5-3B67-4133-9584-923CD4B12E85}" emma:medium="tactile" emma:mode="ink">
                <msink:context xmlns:msink="http://schemas.microsoft.com/ink/2010/main" type="inkWord" rotatedBoundingBox="23633,5416 21058,5514 21026,4665 23601,4567"/>
              </emma:interpretation>
              <emma:one-of disjunction-type="recognition" id="oneOf27">
                <emma:interpretation id="interp31" emma:lang="" emma:confidence="1">
                  <emma:literal/>
                </emma:interpretation>
              </emma:one-of>
            </emma:emma>
          </inkml:annotationXML>
          <inkml:trace contextRef="#ctx0" brushRef="#br1" timeOffset="-162815.9218">-6784 552 0,'0'-36'16,"36"36"-1,-36 36 1,36-36-16,-36 36 16,36 0-16,-36 1 15,0-1-15,-36 0 16,0 1-16,0-1 15,-1-36-15,1 36 16</inkml:trace>
          <inkml:trace contextRef="#ctx0" brushRef="#br1" timeOffset="-162637.4091">-6966 661 0,'-36'0'15,"0"0"1,36 36-1,-37-36-15,37 36 0,-36-36 16,0 37-16,36-1 0,-37 0 16,1 0-16,0-36 0,36 37 15,-36-1-15,-1 0 16,1-36-16</inkml:trace>
          <inkml:trace contextRef="#ctx0" brushRef="#br1" timeOffset="-161883.7143">-7510 733 0,'0'-36'0,"0"0"16,0-1-16,0 1 15,0 0 1,36 0-16,0-1 0,-36 1 15,37 0-15,-1-1 16,0 37 0,-36-36-16,37 36 0,-37 36 15,0 1 1,36-37 0,-36 36-16,0 0 15,-36 1-15,-1-1 16,1-36-1,0 36-15,-1-36 0,1 36 16,0-36-16,0 0 0,-1 0 16,1 0-16,0 0 15,-1 0-15,1 0 16,36 37 31,-36-37-47,36 36 15,-36-36-15,36 36 16,-37-36-16,1 0 16,0 0-1,-1 0-15,1-36 16,36 0 0,36-1-1,1 37 32,-37 37-31,36-37-16,-36 36 15,0 0 17,0 1-32,0-1 15,-36-36-15,-1 36 16,1 0-1,0-36-15,36 37 16,-36-37-16,-1 0 16,1 36-1,0-36 17</inkml:trace>
          <inkml:trace contextRef="#ctx0" brushRef="#br1" timeOffset="-161652.332">-8163 770 0,'0'-37'0,"0"1"15,0 72 32,-37-36-47,37 37 0,-36-37 16,36 36-16,-36 0 15,36 0-15,-36-36 0,-1 37 16,37-1-16,-36-36 16,0 0-1</inkml:trace>
          <inkml:trace contextRef="#ctx0" brushRef="#br1" timeOffset="-161311.449">-8345 479 0,'0'-36'0,"0"0"16,0 72 15,37-36-15,-37 36-16,0 1 15,0-1 1,0 0-1,-37-36-15,37 36 0,-36-36 0,0 37 16,-1-37-16,1 0 16,-36 36-16,35-36 0,-35 0 15,35 0-15,-35 0 0,-1 36 16,37-36-16,-37 0 0,1 0 16,36 0-16,-37 0 0,37-36 15,-1 36-15,1 0 16,72 0-1,-36-36-15,37 36 16</inkml:trace>
          <inkml:trace contextRef="#ctx0" brushRef="#br1" timeOffset="-161092.3695">-8998 370 0,'36'-36'15,"1"0"1,-1 36-16,0-36 16,1 36-16,-37-37 0,36 37 15,0 0-15,0-36 0,1 36 16</inkml:trace>
        </inkml:traceGroup>
        <inkml:traceGroup>
          <inkml:annotationXML>
            <emma:emma xmlns:emma="http://www.w3.org/2003/04/emma" version="1.0">
              <emma:interpretation id="{846C3A78-B9D6-4FB5-9269-D1A034FFB0F7}" emma:medium="tactile" emma:mode="ink">
                <msink:context xmlns:msink="http://schemas.microsoft.com/ink/2010/main" type="inkWord" rotatedBoundingBox="20811,5772 18691,5853 18640,4511 20760,4430"/>
              </emma:interpretation>
              <emma:one-of disjunction-type="recognition" id="oneOf28">
                <emma:interpretation id="interp32" emma:lang="" emma:confidence="0.5">
                  <emma:literal>is</emma:literal>
                </emma:interpretation>
                <emma:interpretation id="interp33" emma:lang="" emma:confidence="0.5">
                  <emma:literal>r ]</emma:literal>
                </emma:interpretation>
                <emma:interpretation id="interp34" emma:lang="" emma:confidence="0">
                  <emma:literal>s</emma:literal>
                </emma:interpretation>
                <emma:interpretation id="interp35" emma:lang="" emma:confidence="0">
                  <emma:literal>X ]</emma:literal>
                </emma:interpretation>
                <emma:interpretation id="interp36" emma:lang="" emma:confidence="0">
                  <emma:literal>, ]</emma:literal>
                </emma:interpretation>
              </emma:one-of>
            </emma:emma>
          </inkml:annotationXML>
          <inkml:trace contextRef="#ctx0" brushRef="#br1" timeOffset="-160714.969">-9506 770 0,'-36'0'15,"0"0"-15,-1 0 16,37-37 0,0 1-16,0 0 31,37 36-16,-37 36 1,36-36-16,-36 36 0,0 1 16,0-1-1,0 0-15,0 0 16,-36-36-16,36 37 0,-37-37 16,1 0-16,36 36 15,-36-36-15,-1 0 16,1 0-16,0 36 0</inkml:trace>
          <inkml:trace contextRef="#ctx0" brushRef="#br1" timeOffset="-159963.2409">-9615 334 0,'-36'0'0,"36"36"15,0 1 1,0-1-1,0-72 32,-36 36-47,36-37 16,-37 37-16,1 0 16,0 0-16,0 0 15,-1 0-15,1 0 0,0 0 16,-1 37-16,1-37 0,0 0 15,0 0-15,-1 0 16,37-37-16,-36 37 16,36-36-16,-36 36 15,36-36-15,-37 36 16,37-36-16,0 72 16,-36 0-1,36 0-15,-36 1 16,36-1-1</inkml:trace>
          <inkml:trace contextRef="#ctx0" brushRef="#br1" timeOffset="-159639.8264">-10159 407 0,'36'0'0,"-36"36"16,37-36 0,-37 36-16,0 1 31,-37-37-31,1 0 15,36 36-15,-36-36 16,-1 0-16,1 0 16,0 0-16,0 0 0,-1 0 0,1 0 15,0 0 1,-1 0-16,1 0 0,0 0 16,0 0-1,36 36-15,-37 0 16,1 1-16,36-1 15,-36-36-15,-1 36 0,37 1 16,-36-37-16,0 36 0,0 0 16,-1-36-16,37 36 0,-36-36 15,0 0-15,-1 0 16</inkml:trace>
          <inkml:trace contextRef="#ctx0" brushRef="#br1" timeOffset="-159463.897">-10377 153 0,'37'-37'0,"-37"1"15,36 0-15,-36 0 16,-36 36 0,-1 0-1,37 36 1,-36-36-16</inkml:trace>
          <inkml:trace contextRef="#ctx0" brushRef="#br1" timeOffset="-159047.4463">-11248 624 0,'-72'-36'31,"72"0"-31,0 0 0,0-1 16,36 37-16,-36-36 0,36 0 16,1 36-16,-1-37 0,0 1 15,1 36-15,-1 0 0,36-36 16,-35 36-16,-1 0 16,0 0-16,1 0 0,-37 36 15,0 0-15,0 1 16,-37-37-16,1 36 15,0 0-15,-37 1 0,37-1 16,-37 0-16,37 0 0,-37 1 16,1-1-16,36 0 0,-1 37 15,-35-37-15,35 37 0,1-37 16,0 37-16,0-1 0,36-36 16,0 37-16,0-37 0,0 1 15,36-1-15,-36 0 0,36 0 16,0-36-16,1 0 15,35 0-15,-35 0 0,-1 0 16,0 0-16,0-36 16,1 36-16</inkml:trace>
          <inkml:trace contextRef="#ctx0" brushRef="#br1" timeOffset="-158752.4544">-11175 1241 0,'0'-36'47,"0"0"-31,-36 36-1,72 0 64</inkml:trace>
        </inkml:traceGroup>
      </inkml:traceGroup>
    </inkml:traceGroup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1:56:46.43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8DA0E13-35A1-4F03-A74F-3F192F6C23E4}" emma:medium="tactile" emma:mode="ink">
          <msink:context xmlns:msink="http://schemas.microsoft.com/ink/2010/main" type="inkDrawing" rotatedBoundingBox="7328,4078 10013,4022 10014,4059 7329,4115" semanticType="underline" shapeName="Other">
            <msink:sourceLink direction="with" ref="{8645F51D-043F-4D53-8299-25E50C93828C}"/>
          </msink:context>
        </emma:interpretation>
      </emma:emma>
    </inkml:annotationXML>
    <inkml:trace contextRef="#ctx0" brushRef="#br0">4680 1183 0,'-36'0'16,"72"0"31,1 0-32,-1 0 1,0 0-16,1 0 16,-1 0-16,0 0 0,0 0 15,1 0-15,-1 0 0,0 0 16,1 0 0,-1 0-16,0 0 0,0 0 15,1 0-15,-1 0 16,0 0-16,1 0 15,-1 0 1,-36-37-16,36 37 0,0 0 16,1 0-16,-1 0 15,0 0 1,1 0 0,-1 0-16,0 0 15,0 0 1,1 0-1,-1 0 1,0 0 0,1 0-1,-1 0 1,0 0-16,0 0 16,1 0-16,-1 0 15,0 0-15,1 0 16,-1 0-16,0 0 15,0 0-15,1 0 16,-1 0-16,0 0 16,1 0-16,-1 0 15,0 0-15,0 0 16,1 0-16,-1 0 16,0 0-16,1 0 15,-1 0-15,0 0 16,0 0-16,1 0 15,-1 0 1,0 0 0,1 0 15,-1 0-15,0 0-16,0 0 15,1 0-15,-1 0 16,0 0-1,1 0-15,-1 0 16,0 0-16,0-36 16,1 36 31,-1 0 15,0 0-15,-72 0 140</inkml:trace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2:01:02.73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FDA6AFDD-0D62-4839-A509-56A74C315C46}" emma:medium="tactile" emma:mode="ink">
          <msink:context xmlns:msink="http://schemas.microsoft.com/ink/2010/main" type="inkDrawing" rotatedBoundingBox="2660,7636 3677,6331 3754,6390 2736,7696" semanticType="strikethrough" shapeName="Other">
            <msink:sourceLink direction="with" ref="{67F1CEBF-5446-42A3-A563-16F250347FB9}"/>
          </msink:context>
        </emma:interpretation>
      </emma:emma>
    </inkml:annotationXML>
    <inkml:trace contextRef="#ctx0" brushRef="#br0">1019 0 0,'-37'0'47,"37"37"-47,-36-1 0,36 0 15,-36 1-15,-1-1 0,1 36 16,0 1-16,0 36 0,-37-37 16,0 37-16,1-36 0,-37 36 15,36-37-15,1 37 0,-1-36 16,1-1-16,35-35 15,1-1-15,0 0 0,0 0 16,36 1-16,36-37 31</inkml:trace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2:01:04.88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F59CF5EB-3B0A-4369-9616-07D240457530}" emma:medium="tactile" emma:mode="ink">
          <msink:context xmlns:msink="http://schemas.microsoft.com/ink/2010/main" type="inkDrawing" rotatedBoundingBox="5526,7493 6231,6488 6277,6520 5571,7525" semanticType="strikethrough" shapeName="Other">
            <msink:sourceLink direction="with" ref="{E0F987EA-4181-45AF-83FD-F9E8610444CD}"/>
          </msink:context>
        </emma:interpretation>
      </emma:emma>
    </inkml:annotationXML>
    <inkml:trace contextRef="#ctx0" brushRef="#br0">690 0 0,'0'36'0,"-73"109"31,-145 109-15,146-181 0,35-1-16,-35 1 0,36-1 15,-1 1-15,1-1 0,0-35 16,-1 35-16,1-35 0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1:48:37.413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760 1 0,'-37'0'47,"1"37"-47,0-37 16,36 36-16,-36-36 0,-1 0 15,1 37-15,0-37 16,-1 0-16,1 36 0,0 1 15,1-37-15,-2 0 16,1 0-16,0 36 0,-1-36 16,1 0-16,36 37 15,-36-37-15,0 0 16,-1 37 15,1-37-31,0 0 47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1:47:42.906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A5F2DB7-99E8-42A9-900D-E8D0909CD68F}" emma:medium="tactile" emma:mode="ink">
          <msink:context xmlns:msink="http://schemas.microsoft.com/ink/2010/main" type="writingRegion" rotatedBoundingBox="3928,4622 14522,4917 14480,6412 3886,6117"/>
        </emma:interpretation>
      </emma:emma>
    </inkml:annotationXML>
    <inkml:traceGroup>
      <inkml:annotationXML>
        <emma:emma xmlns:emma="http://www.w3.org/2003/04/emma" version="1.0">
          <emma:interpretation id="{A9EB88EC-6498-46F0-A0A5-876616934A18}" emma:medium="tactile" emma:mode="ink">
            <msink:context xmlns:msink="http://schemas.microsoft.com/ink/2010/main" type="paragraph" rotatedBoundingBox="3928,4622 14522,4917 14480,6412 3886,611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97D5F6F-95AD-4176-88AF-A8AFC67A193F}" emma:medium="tactile" emma:mode="ink">
              <msink:context xmlns:msink="http://schemas.microsoft.com/ink/2010/main" type="line" rotatedBoundingBox="3928,4622 14522,4917 14480,6412 3886,6117"/>
            </emma:interpretation>
          </emma:emma>
        </inkml:annotationXML>
        <inkml:traceGroup>
          <inkml:annotationXML>
            <emma:emma xmlns:emma="http://www.w3.org/2003/04/emma" version="1.0">
              <emma:interpretation id="{579823B6-41F9-4F47-9BDB-1231BB590F50}" emma:medium="tactile" emma:mode="ink">
                <msink:context xmlns:msink="http://schemas.microsoft.com/ink/2010/main" type="inkWord" rotatedBoundingBox="3912,5187 4503,5204 4483,5917 3892,5901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0 0 0,'0'37'140,"0"-1"-124,0 0-16,0 0 16,0 1-16,0-1 0,0 0 15,0 1-15,0-1 16,0 0-16,0 0 0,0 1 16,0-1-16,0 0 0,0 1 15,0-1-15,0 0 16,0 0-16,0 1 15,0-74 79,0 1-94</inkml:trace>
          <inkml:trace contextRef="#ctx0" brushRef="#br0" timeOffset="819.0504">581 109 0,'0'36'47,"0"1"-32,-36-37-15,36 36 0,-37 0 16,37 1-1,-36-37-15,36 36 0,-36-36 16,-1 0 0,37-36 15,0-1-31,0 1 16,0 0-1,-36 36 1,36-37-1,0 74 32,0-1-15,0 0-32,0 1 15,0-1-15,0 0 16,0 0-16,36-36 0,-36 37 15,0-1-15,0 0 0,0 1 16,37-1-16,-37 0 16,0 0-16,0 1 15,0-1-15,0-72 110</inkml:trace>
        </inkml:traceGroup>
        <inkml:traceGroup>
          <inkml:annotationXML>
            <emma:emma xmlns:emma="http://www.w3.org/2003/04/emma" version="1.0">
              <emma:interpretation id="{C2476ABB-5B42-4D6D-96BD-8C76B2D1C7CF}" emma:medium="tactile" emma:mode="ink">
                <msink:context xmlns:msink="http://schemas.microsoft.com/ink/2010/main" type="inkWord" rotatedBoundingBox="5939,5798 6730,4654 7309,5054 6518,6199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1" timeOffset="10692.1714">2286 508 0,'37'0'62,"-37"37"-62,36-37 16,-36 36-16,36 0 0,-36 0 15,0 1-15,36-1 0,-36 0 16,37 1-16,-37-1 0,36 0 16,-36 0-16,0 1 15,36-37-15,-36-37 63,0 1-63,0 0 15,0 0-15,0-1 0,0 1 16,0 0-16,0-1 16,0 1-16,0 0 0,0 0 15,0-1-15,0 1 16,0 0-16,0-1 0,0 1 16,0 0-16,0 0 15,0-1-15,0 1 0,0 0 16,-36-1-1,36 1 1,0 0 0,0 0-1,-36-1 1,36 1 46,36 36-30,-36-36-17,36 36 1,1 0 0,-1 0-16,0 0 15,0 0-15,1 0 0,-1 0 16,0 0-16,73 0 15,-73 0-15,1 0 0,35 0 16,-35-37-16,-1 37 0,0 0 16,0 0-16,1 0 15,-1 0 1,0 0 31,-36-36-32,37 36 17,-1 0 77,-36 36-93</inkml:trace>
        </inkml:traceGroup>
        <inkml:traceGroup>
          <inkml:annotationXML>
            <emma:emma xmlns:emma="http://www.w3.org/2003/04/emma" version="1.0">
              <emma:interpretation id="{E966B190-3566-430C-9A27-16CA7235442F}" emma:medium="tactile" emma:mode="ink">
                <msink:context xmlns:msink="http://schemas.microsoft.com/ink/2010/main" type="inkWord" rotatedBoundingBox="9338,4772 11212,4825 11182,5886 9309,5834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1" timeOffset="19012.0929">5407 73 0,'36'-36'16,"-36"-1"15,36 37 47,-36 37-62,0-1-1,0 0-15,0 0 16,37 1-16,-37-1 0,0 0 0,36 1 16,-36-1-16,0 0 0,0 0 15,36 1-15,-36-1 0,0 0 16,37 1-16,-37-1 0,0 0 15,0 0 1,36-36 31,-36-36 0</inkml:trace>
          <inkml:trace contextRef="#ctx0" brushRef="#br1" timeOffset="19840.0805">6024-72 0,'0'-37'16,"0"74"46,0-1-31,0 0-31,0 1 0,0-1 16,-37 0 0,37 0-1,-36-36-15,0 0 16,0 0 0,-1 0-1,37-36-15,0 0 16,-36 36-16,36-36 15,0-1-15,0 1 16,-36 36 0,36 36 31,0 1-32,36-1-15,-36 0 16,36 0-16,-36 1 0,0-1 15,37 0-15,-37 1 0,36-1 16,-36 0-16,36 0 0,-36 1 16,36-1-16,-36 0 15,37 1-15,-37-1 16,0 0 0,0-72 93,36 36-109</inkml:trace>
          <inkml:trace contextRef="#ctx0" brushRef="#br1" timeOffset="20959.6843">6423 399 0,'0'-36'16,"0"0"-1,-36 36-15,36-36 16,36 36 46,-36 36-62,36 0 16,-36 0-16,36 1 16,-36-1-16,37 0 15,-37 1-15,0-1 16,36 0-1,-36 0 1,0-72 15,0 0-15,0 0-16,0-1 16,0 1-16,0 0 0,0-1 15,36 1-15,-36 0 16,0 0-16,0-1 0,0 1 15,0 0-15,0-1 16,0 1-16,0 0 16,0 0-16,37-1 15,-37 1-15,0 0 0,0-1 16,0 1 0,-37 0-16,37 0 15,0-1 16,-36 37-15,36-36-16,0 0 63,36 36-17,1 0-30,-1 0 0,0 0-16,0 0 15,1 0-15,-1 0 16,0 36-16,1-36 16,-1 0-16,0 0 15,0 0-15,1 0 16,-1 0-16,-36-36 15,36 36-15,1 0 16,-1 0 0,0 0-16,0-37 31,1 37-15</inkml:trace>
          <inkml:trace contextRef="#ctx0" brushRef="#br1" timeOffset="21763.3164">6967 73 0,'0'-36'16,"-36"36"46,36 36-46,-36 0-16,36 0 15,0 1 1,36-1 0,0-36-1,0 0-15,1 0 16,-1-36-16,0-1 15,1 37-15,-1-36 0,0 0 16,0 36 0,-36-36-16,0 72 78,-36 0-78,36 0 15,-36 1-15,36-1 0,-36 0 16,36 1-16,-37-1 16,37 0-1,0 0-15,-36 1 0,36-1 16,0 0 0,0 1-16,-36-1 31</inkml:trace>
        </inkml:traceGroup>
        <inkml:traceGroup>
          <inkml:annotationXML>
            <emma:emma xmlns:emma="http://www.w3.org/2003/04/emma" version="1.0">
              <emma:interpretation id="{32F8A664-917A-4FED-991F-00C2394F0331}" emma:medium="tactile" emma:mode="ink">
                <msink:context xmlns:msink="http://schemas.microsoft.com/ink/2010/main" type="inkWord" rotatedBoundingBox="11908,5937 12374,5950 12366,6225 11900,6212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1" timeOffset="60046.7122">8019 1016 0,'-36'0'31,"72"0"110,1 0-126,-1 0-15,0 0 16,1 0-16,-1 0 16,0 0-16,0 0 0,1 0 15,-1 0-15,0 0 16,1 0 0</inkml:trace>
          <inkml:trace contextRef="#ctx0" brushRef="#br1" timeOffset="60614.2955">8056 799 0,'0'-37'78,"36"37"-63,0 0 1,1 0-16,-1 0 0,0 0 16,0 0-16,1 0 15,-1 0-15,0 0 16,1 0-16,-1 0 16,-36 37 109</inkml:trace>
        </inkml:traceGroup>
        <inkml:traceGroup>
          <inkml:annotationXML>
            <emma:emma xmlns:emma="http://www.w3.org/2003/04/emma" version="1.0">
              <emma:interpretation id="{BA5339B1-8646-4F2C-80B7-3A4B8D452CD6}" emma:medium="tactile" emma:mode="ink">
                <msink:context xmlns:msink="http://schemas.microsoft.com/ink/2010/main" type="inkWord" rotatedBoundingBox="13005,5146 14515,5188 14480,6412 12971,6370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1" timeOffset="63158.243">9362 399 0,'0'-36'15,"0"72"64,0 1-79,0-1 15,-36 0-15,36 1 16,-37-1-16,1-36 15,36 36-15,-36-36 16,0 0-16,-1 0 16,1 0-16,36-36 15,-36 36-15,36-36 16,0-1-16,0 74 78,0-1-78,36-36 16,-36 36-16,0 0 0,36-36 15,-36 37-15,0-1 0,37 0 16,-37 1-16,0-1 0,36 0 16,-36 0-16,0 1 0,0-1 15,0 0-15,0 1 16,0-1-1,0 0-15</inkml:trace>
          <inkml:trace contextRef="#ctx0" brushRef="#br1" timeOffset="64340.6436">9471 871 0,'0'-36'15,"0"0"16,36 36 32,-36 36-63,36-36 16,-36 36-16,0 0 0,37 1 15,-37-1-15,0 0 16,0 1-16,0-1 15,0 0-15,36-36 16,-36 36-16,0 1 16,36-37 15,1-218 31,-37 182-62,0-1 0,0 1 0,0 0 16,0 0-16,0-1 16,0 1-16,36 0 15,-36-1-15,0 1 0,36 0 16,-36 0-16,0-1 16,0 1-1,0 0-15,0-1 0,0 1 31,0 0-31,36 36 16,-36-36-16,0-1 16,0 1-1,0 0 1,0-1 0,0 1-1,0 0 32,37 36 0,-37-36-31,36 36 15,0 0-16,1 0 1,-1 0 0,0 0-1,0 0-15,1 0 16,-1 0-16,0 0 0,1 0 16,-1 0-16,0 0 15,0 0-15,1 0 16,-1 0-16,0 0 15,1 0-15,-1 0 16,0-37 0,0 37-16,1 0 62,-37 37 32</inkml:trace>
        </inkml:traceGroup>
        <inkml:traceGroup>
          <inkml:annotationXML>
            <emma:emma xmlns:emma="http://www.w3.org/2003/04/emma" version="1.0">
              <emma:interpretation id="{82CF7809-4FC1-42D0-817A-2D7C6D395564}" emma:medium="tactile" emma:mode="ink">
                <msink:context xmlns:msink="http://schemas.microsoft.com/ink/2010/main" type="inkWord" rotatedBoundingBox="14119,5548 14481,5558 14459,6356 14096,6346"/>
              </emma:interpretation>
              <emma:one-of disjunction-type="recognition" id="oneOf5">
                <emma:interpretation id="interp5" emma:lang="" emma:confidence="0.5">
                  <emma:literal>y</emma:literal>
                </emma:interpretation>
                <emma:interpretation id="interp6" emma:lang="" emma:confidence="0">
                  <emma:literal>,</emma:literal>
                </emma:interpretation>
                <emma:interpretation id="interp7" emma:lang="" emma:confidence="0">
                  <emma:literal>.</emma:literal>
                </emma:interpretation>
                <emma:interpretation id="interp8" emma:lang="" emma:confidence="0">
                  <emma:literal>&gt;</emma:literal>
                </emma:interpretation>
                <emma:interpretation id="interp9" emma:lang="" emma:confidence="0">
                  <emma:literal>7</emma:literal>
                </emma:interpretation>
              </emma:one-of>
            </emma:emma>
          </inkml:annotationXML>
          <inkml:trace contextRef="#ctx0" brushRef="#br1" timeOffset="65146.2203">10305 363 0,'-36'36'32,"0"-36"-17,36 37 1,0-1-16,0 0 15,-36-36-15,72 37 32,0-37-32,0 36 15,1-36 1,-1 0 0,0 0-16,1 0 0,-1 0 15,-36-36-15,36 36 16,-36-37-16,36 37 15,-36-36 17,0 72 30,0 1-31,-36-1-15,36 0-16,0 0 16,-36-36-16,36 37 0,0-1 0,-36 0 15,36 1-15,-37-1 0,37 0 16,-36 0-16,36 1 16,-36-37-16,36 36 0,0 0 15,-37 1-15,37-1 16,0 0-16,-36-36 0,36 36 15,0-72 79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1:51:59.93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10ECD98-5246-454D-A26A-9B32C9A97512}" emma:medium="tactile" emma:mode="ink">
          <msink:context xmlns:msink="http://schemas.microsoft.com/ink/2010/main" type="writingRegion" rotatedBoundingBox="31641,16099 15056,16928 14383,3455 30968,2626"/>
        </emma:interpretation>
      </emma:emma>
    </inkml:annotationXML>
    <inkml:traceGroup>
      <inkml:annotationXML>
        <emma:emma xmlns:emma="http://www.w3.org/2003/04/emma" version="1.0">
          <emma:interpretation id="{39D39A40-0C58-4149-85D2-B3FEDBE99DA9}" emma:medium="tactile" emma:mode="ink">
            <msink:context xmlns:msink="http://schemas.microsoft.com/ink/2010/main" type="paragraph" rotatedBoundingBox="29767,16360 22869,16468 22844,14927 29742,1481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6F4C62C0-3489-412F-9BD4-DC35DA71A2DA}" emma:medium="tactile" emma:mode="ink">
              <msink:context xmlns:msink="http://schemas.microsoft.com/ink/2010/main" type="line" rotatedBoundingBox="29767,16360 22869,16468 22844,14927 29742,14819"/>
            </emma:interpretation>
          </emma:emma>
        </inkml:annotationXML>
        <inkml:traceGroup>
          <inkml:annotationXML>
            <emma:emma xmlns:emma="http://www.w3.org/2003/04/emma" version="1.0">
              <emma:interpretation id="{83001417-90EA-49AC-84F0-B596DA48BC44}" emma:medium="tactile" emma:mode="ink">
                <msink:context xmlns:msink="http://schemas.microsoft.com/ink/2010/main" type="inkWord" rotatedBoundingBox="29760,15955 27511,15990 27497,15064 29746,15029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-99 11866 0,'-36'0'47,"36"36"15,0 0 126,-37-36-157,37 37-15,-36-37-16,0 36 15,36 0 1,-37-36-1,37 36 1,37 1 0,-1-37-1,0 0 1,1 0-16,-1 0 16,0 0-16,0 0 15,1 0 1,-74 0-1,1 0 1,0 0 0,0 0-16,-1 36 15,1-36-15,0 0 16,-1 0-16,1 0 16,0 0-1,36-36 1,-36 36 31,36 36-32,-37-36-15,1 36 16,0-36-16,-1 0 16,1 0-16,0 0 15,0 0-15,-1 0 31,37-36-15,0 0-16,37 36 16,-37-37-16,36 37 0,-36-36 15,0 0-15,36 0 0,-36-1 16,0 1-16,0 0 16,0-1-16,0 1 15,0 72 16</inkml:trace>
          <inkml:trace contextRef="#ctx0" brushRef="#br0" timeOffset="168.1338">-607 12519 0,'0'36'31</inkml:trace>
          <inkml:trace contextRef="#ctx0" brushRef="#br0" timeOffset="372.8241">-789 12156 0,'-36'0'16,"36"36"0,-36-36-16,36 37 0,-36-37 15,36 36-15,-37-36 0,1 36 16,0-36-16,-1 36 15</inkml:trace>
          <inkml:trace contextRef="#ctx0" brushRef="#br0" timeOffset="676.7399">-1043 11975 0,'0'-37'15,"0"1"-15,0 72 32,-36 1-17,0-1-15,0 0 16,36 0 0,-37-36-16,1 0 0,0 37 0,-1-37 15,-35 0-15,-1 36 0,37-36 16,-37 0-16,1 0 15,-1 0-15,1 0 0,-1 0 16,1 0-16,-1 0 0,0-36 16,37 36-16,-36 0 0,35-37 15,1 37-15</inkml:trace>
          <inkml:trace contextRef="#ctx0" brushRef="#br0" timeOffset="855.9184">-2167 11866 0,'0'-37'15,"36"37"-15,0 0 16,-36-36-16,36 36 0,1-36 16,-1 36-16,0-36 0,1-1 15,-1 37-15,0-36 0,0 36 16,1 0-16</inkml:trace>
        </inkml:traceGroup>
        <inkml:traceGroup>
          <inkml:annotationXML>
            <emma:emma xmlns:emma="http://www.w3.org/2003/04/emma" version="1.0">
              <emma:interpretation id="{7D64D9F8-3D09-4CAD-9366-8C31891A3C74}" emma:medium="tactile" emma:mode="ink">
                <msink:context xmlns:msink="http://schemas.microsoft.com/ink/2010/main" type="inkWord" rotatedBoundingBox="27082,16402 24891,16437 24870,15117 27061,15083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2150.2603">-2966 12229 0,'37'0'0,"-1"0"16,0 0-16,0 0 15,1 0 1,-1 0-16,0-37 16,1 37-1,-37-36 1,-37 0 0,1 36-1,0 0 1,-1 0-16,1 0 15,0 36-15,0-36 16,-1 36 0,1-36-16,0 0 0,-1 0 15,37 37-15,-36-37 0,0 0 16,0 0-16,-1 36 16,1-36-16,0 0 15,-1 0-15,37-36 16,0-1-1,0 1 1,0 0-16,37 36 16,-1-37-16,0 37 15,1 0 1,-37 37 0,0-1-1,0 0-15,-37-36 16,37 37-16,-36-37 0,0 36 15,-1-36-15,1 0 16,0 0-16,0 0 16,-1 0-16,1 0 15,0 0 1,-1 0 0,1 0-1,0 0 1,36 36-16,-36-36 15,-1 0 17,1 0-1,0 0-15,-1 0-1,1 0 1,0 0-1,0 36 1,-1-36-16,37 37 16,-36-37-16,0 0 31,36-37-31,-37-35 47,37 36-47,37 36 0,-1-37 15,0 37 1,1 0 0,-37 37-1,0-1 1,0 0 0,0 0-16,-37 1 15,1-1-15,0 0 16,-1-36-16,1 37 15,-36-37-15,35 36 0,1-36 16,0 0-16,-1 0 0,1 0 16</inkml:trace>
          <inkml:trace contextRef="#ctx0" brushRef="#br0" timeOffset="2470.0849">-3619 11829 0,'36'0'16,"1"-36"-16,-1 36 16,0-36-16,1 36 0,-1-36 0,0-1 15,0 37 1,1 0-16,-1 0 16</inkml:trace>
          <inkml:trace contextRef="#ctx0" brushRef="#br0" timeOffset="3021.0584">-4345 12047 0,'0'-36'15,"-36"36"-15,36-36 16,0-1 0,36 37-16,1 0 31,-37 37-31,0-1 16,0 0-1,-37 0 1,1-36-1,0 0 1,0 0 0,-1 0-16,37-36 15,-36 36-15,0 0 0,-1 0 16,1 0 0,0 36 15,36 1-16,-36-37-15,36 36 0,0 0 16,0 1-16,0-1 0,0 0 16,-37 0-16,37 1 15,0-1-15,-36 0 0,36 1 16,0-1-16,-36 0 0,36 0 16,0 1-16,0-1 0,-37 0 15,37 1-15,0-1 0,0 0 16,0 0-16,0 1 0,0-1 15,0 0-15,0 1 16,0-1-16</inkml:trace>
        </inkml:traceGroup>
        <inkml:traceGroup>
          <inkml:annotationXML>
            <emma:emma xmlns:emma="http://www.w3.org/2003/04/emma" version="1.0">
              <emma:interpretation id="{FFA1A8FA-8C25-41C3-993D-347F5E990E1A}" emma:medium="tactile" emma:mode="ink">
                <msink:context xmlns:msink="http://schemas.microsoft.com/ink/2010/main" type="inkWord" rotatedBoundingBox="24753,15883 22860,15912 22844,14927 24737,14897"/>
              </emma:interpretation>
              <emma:one-of disjunction-type="recognition" id="oneOf2">
                <emma:interpretation id="interp2" emma:lang="" emma:confidence="0.5">
                  <emma:literal>so</emma:literal>
                </emma:interpretation>
                <emma:interpretation id="interp3" emma:lang="" emma:confidence="0">
                  <emma:literal>so,</emma:literal>
                </emma:interpretation>
                <emma:interpretation id="interp4" emma:lang="" emma:confidence="0">
                  <emma:literal>To,</emma:literal>
                </emma:interpretation>
                <emma:interpretation id="interp5" emma:lang="" emma:confidence="0">
                  <emma:literal>To.</emma:literal>
                </emma:interpretation>
                <emma:interpretation id="interp6" emma:lang="" emma:confidence="0">
                  <emma:literal>To</emma:literal>
                </emma:interpretation>
              </emma:one-of>
            </emma:emma>
          </inkml:annotationXML>
          <inkml:trace contextRef="#ctx0" brushRef="#br0" timeOffset="3962.851">-4998 12011 0,'-36'0'78,"36"36"-78,0 0 16,-36-36-1,36 37-15,-37-37 0,37 36 16,-36 0-16,36 1 16,-36-37-16,0 0 15,-1 0 1,1 0-16,0 0 16,-1 0-1,37-37 1,-36 37-16,36-36 0,0 0 31,36 36-15,1 0-1,-1 0-15,0 36 32,-36 0-32,0 1 15,0-1 1,-36 0-1,0 0-15,36 1 16,-37-37-16,1 0 0,0 36 16,0-36-16,-1 36 0,1-36 15,0 0-15,-1 37 0,1-37 16,-36 0 0</inkml:trace>
          <inkml:trace contextRef="#ctx0" brushRef="#br0" timeOffset="4207.467">-5288 11829 0,'36'-36'16,"-36"0"-16,0 0 31,-36 36 1</inkml:trace>
          <inkml:trace contextRef="#ctx0" brushRef="#br0" timeOffset="5436.2862">-6050 11866 0,'36'0'0,"1"0"15,-1-37-15,0 37 0,37-36 16,-73 0-16,36 0 0,0 36 16,-36-37-16,37 1 0,-37 0 15,0-1-15,-37 1 16,1 36-16,36-36 0,-36 36 15,-1 0-15,1 0 0,0 0 16,0 0-16,36 36 16,-37 0-16,37 1 15,0-1-15,37 0 0,-37 1 16,36-37-16</inkml:trace>
          <inkml:trace contextRef="#ctx0" brushRef="#br0" timeOffset="4937.294">-5723 12083 0,'0'37'15,"-37"-37"-15,37 36 16,-36-36 0,0 0-1,36 36-15,-37-36 63,1 0-48,0 0 1,0 0 0,-1 0-1,1 37 1,0-37 0,36 36-16,-37-36 15,37 36-15,-36-36 16,0 0-16,0 0 31,-1 0-15,1 0-1,0 0 17,-1 0-17,1 0 1,0 0-1,0 0 1,-1 0-16,1 0 16,0 0-16,-1-36 15,1 36-15,0 0 16,0 0-16,-1 36 0,1-36 16,0 0-16,36 36 15,-37 1-15,37-1 16,37-36-16,-37 36 15,36 1-15,0-37 16,1 0-16,-1 0 16,0 0-16,0 0 0,1 0 15,-1-37-15,0 37 0,1-36 16</inkml:trace>
          <inkml:trace contextRef="#ctx0" brushRef="#br0" timeOffset="5163.541">-6703 11975 0,'36'0'31,"-36"-37"-31,36 37 15,1-36-15,-1 36 0,0 0 16,1-36-16,-1 36 0,0 0 16,0-37-16</inkml:trace>
        </inkml:traceGroup>
      </inkml:traceGroup>
    </inkml:traceGroup>
    <inkml:traceGroup>
      <inkml:annotationXML>
        <emma:emma xmlns:emma="http://www.w3.org/2003/04/emma" version="1.0">
          <emma:interpretation id="{565ACBF1-7240-4EFE-A0B7-CE2469CD0AED}" emma:medium="tactile" emma:mode="ink">
            <msink:context xmlns:msink="http://schemas.microsoft.com/ink/2010/main" type="paragraph" rotatedBoundingBox="31558,13637 15682,14965 15365,11173 31241,98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164EC2C-9F8C-4D0B-8C24-08C45B5C513C}" emma:medium="tactile" emma:mode="ink">
              <msink:context xmlns:msink="http://schemas.microsoft.com/ink/2010/main" type="line" rotatedBoundingBox="31558,13637 15682,14965 15532,13173 31408,11844"/>
            </emma:interpretation>
          </emma:emma>
        </inkml:annotationXML>
        <inkml:traceGroup>
          <inkml:annotationXML>
            <emma:emma xmlns:emma="http://www.w3.org/2003/04/emma" version="1.0">
              <emma:interpretation id="{0E1C45CD-A35B-4231-A73D-824D89117EEF}" emma:medium="tactile" emma:mode="ink">
                <msink:context xmlns:msink="http://schemas.microsoft.com/ink/2010/main" type="inkWord" rotatedBoundingBox="31530,13298 30341,13398 30219,11943 31408,11844"/>
              </emma:interpretation>
              <emma:one-of disjunction-type="recognition" id="oneOf3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0" timeOffset="-24662.6553">1135 9580 0,'-37'0'16,"37"36"-16,-36-36 15,0 0-15,-1 36 16,1-36 0,0 0-16,0 0 0,-1 0 15,1 0-15,0 0 16,-1 0-16,1-36 16,0 36-16,36-36 0,-36 36 15,36-37-15,-37 1 0,1 0 16,36 0-1,0-1-15,0 1 0,0 0 16,0-1-16,0 1 0,0 0 16,0-37-16,0 37 15,0 0-15,0-1 0,0 1 16,0 0-16,0 0 0,0-1 16,36 1-16,-36 0 15,0-1-15,0 1 0,37 0 16,-37 0-16,36 36 0,0-37 15,0 1 1,1 36-16,-37-36 0,181-1 31,-145 1-15,1 36-16,-1 0 16,0 0-16,1 0 0,-1 0 15,0 0-15,0 0 16,1 0-16,-1 0 15,0 36-15,1-36 16,-1 0 0,0 37-16,0-37 15,-36 36-15,37-36 0,-1 0 16,-36 36-16,36 1 16,1-1-16,-37 0 15,0 0 1,36 1-16,-36-1 0,0 0 15,0 1-15,0-1 16,0 0-16,0 0 16,36-36-16,-36 37 0,0-1 15,0 0-15,0 1 16,0-1 0,0 0-16,0 0 15,0 1-15,-36-37 16,36 36-16,0 0 0,-36 1 15,36-1 1,-37 0-16,37 0 16,-36 1-16,36-1 15,-36 0-15,-1 1 16,37-1-16,-36 0 16,36 0-16,-36-36 0,36 37 15,-36-37-15,36 36 0,-37 0 16,1-36-1,-37 0 1,-35 37 15,71-37-31,1 0 16,0 0-16,-1 0 16</inkml:trace>
          <inkml:trace contextRef="#ctx0" brushRef="#br0" timeOffset="-25690.1217">1280 8999 0,'0'-36'47,"0"72"0,0 0-31,0 1-16,0-1 15,-37-36-15,37 36 16,-36-36-16,36 37 0,-36-37 16,0 36-16,-1-36 15,37-36 1,-36 36-1,36-37-15,0 1 16,0 0-16,0-1 16,0 1-16,0 72 31,-36 1-15,36-1-16,-37-36 15,37 36-15,-36-36 16,36 37-16,-36-37 15,36-37 17,0 1-17,0 0 1,0-1 0,0 74 15,0-1-31,0 0 15,0 1-15,0-1 16,0 0-16,0 0 0,0 1 16,0-1-16,0 0 0,0 1 15,0-1-15,0 0 16</inkml:trace>
        </inkml:traceGroup>
        <inkml:traceGroup>
          <inkml:annotationXML>
            <emma:emma xmlns:emma="http://www.w3.org/2003/04/emma" version="1.0">
              <emma:interpretation id="{79F9BC07-8BC2-453A-8327-E9F868511263}" emma:medium="tactile" emma:mode="ink">
                <msink:context xmlns:msink="http://schemas.microsoft.com/ink/2010/main" type="inkWord" rotatedBoundingBox="29580,13267 29099,13307 29052,12743 29533,12702"/>
              </emma:interpretation>
              <emma:one-of disjunction-type="recognition" id="oneOf4">
                <emma:interpretation id="interp8" emma:lang="" emma:confidence="1">
                  <emma:literal/>
                </emma:interpretation>
              </emma:one-of>
            </emma:emma>
          </inkml:annotationXML>
          <inkml:trace contextRef="#ctx0" brushRef="#br0" timeOffset="-22406.7157">-571 9471 0,'-36'0'31,"0"0"0,-1 0 0,37-36-15,0-1 0,0 1-1,37 36-15,-1 0 16,-36-36 0,36 36-16,0 0 15,1 0 1,-1 36-1,-36 0 1,0 1-16,0-1 16,0 0-1,0 0-15,0 1 16,0-1-16,-36-36 16,36 36-16,-37 1 15,37-1-15,-36 0 16,0-36-16,36 36 15,-36-36-15,36 37 16,36-74 31,0 1-31,0 0-16,1 0 15,-1-1 1,0 1-16,1 0 15,-37-1-15,36 37 0,0-36 16,-36 0-16,36 36 0,-36-36 16,0-1-16,37 1 0,-37 0 31,36 36-31,-72 0 47,36 36-47,0 0 0,-37-36 15,37 37-15,0-1 0,-36 0 16,36 0-16,0 1 0,-36-1 16,36 0-16,0 1 0,0-1 15,0 0-15,0 0 16,0 1-16,0-1 16,36-36-1</inkml:trace>
        </inkml:traceGroup>
        <inkml:traceGroup>
          <inkml:annotationXML>
            <emma:emma xmlns:emma="http://www.w3.org/2003/04/emma" version="1.0">
              <emma:interpretation id="{BBFC7891-D23C-4C82-8FED-A2F42A5F4C02}" emma:medium="tactile" emma:mode="ink">
                <msink:context xmlns:msink="http://schemas.microsoft.com/ink/2010/main" type="inkWord" rotatedBoundingBox="28771,13464 26530,13652 26474,12981 28715,12793"/>
              </emma:interpretation>
              <emma:one-of disjunction-type="recognition" id="oneOf5">
                <emma:interpretation id="interp9" emma:lang="" emma:confidence="1">
                  <emma:literal/>
                </emma:interpretation>
              </emma:one-of>
            </emma:emma>
          </inkml:annotationXML>
          <inkml:trace contextRef="#ctx0" brushRef="#br0" timeOffset="-20495.6586">-2240 9616 0,'36'36'109,"1"-36"-93,-37 37-1,36-37-15,0 36 16,0 0-16,-36 0 15,0 1 1,0-1 0,-36 0-1,0-36 1,36 37-16,-36-37 16,-1 36-16,1-36 15,36 36-15,-36-36 16,36 36-1,-37-36-15</inkml:trace>
          <inkml:trace contextRef="#ctx0" brushRef="#br0" timeOffset="-20087.8876">-2349 9797 0,'-36'0'94,"0"0"-94,36 37 16,-37-37-16,37 36 15,-36 0-15,0-36 0,36 37 16,-37-1-16,1-36 0,36 36 15,-36 0-15,0-36 16,36 37-16,-37-37 16</inkml:trace>
          <inkml:trace contextRef="#ctx0" brushRef="#br0" timeOffset="-21971.3108">-1043 9652 0,'37'0'0,"-37"37"63,-37-37-63,37 36 15,-36-36 1,36 36-16,-36 0 16,36 1-16,-36-37 0,36 36 15,-37 0-15,1 1 16,0-1-16,-1 0 15,1 0-15,0-36 16,36 37 0</inkml:trace>
          <inkml:trace contextRef="#ctx0" brushRef="#br0" timeOffset="-21482.7453">-1514 9725 0,'-37'0'16,"37"-36"-1,0-1 16,37 37-31,-1 0 16,-36-36-16,36 36 16,-36 36-1,0 1 1,0-1 0,-36 0-16,36 0 0,-36-36 15,36 37-15,-37-1 0,1 0 16,0 1-16,0-1 15,-1-36-15,37 36 0,-36 0 16,0-36-16</inkml:trace>
          <inkml:trace contextRef="#ctx0" brushRef="#br0" timeOffset="-19314.716">-2929 9580 0,'0'-37'0,"0"74"63,0-1-48,-37-36-15,37 36 0,-36-36 16,36 37-16</inkml:trace>
          <inkml:trace contextRef="#ctx0" brushRef="#br0" timeOffset="-19063.5372">-3038 9725 0,'-37'0'0,"1"0"0,0 0 15,36 36-15,-36-72 31,36 0-31,0-1 16,0 1 0,0 72 15,0 1-15,0-1-1,0 0-15,0 0 16,-37 1-16,37-1 15,0 0-15,0 1 0,0-1 16,0 0-16,0 0 16,0 1-16,0-1 15,0 0 1</inkml:trace>
        </inkml:traceGroup>
        <inkml:traceGroup>
          <inkml:annotationXML>
            <emma:emma xmlns:emma="http://www.w3.org/2003/04/emma" version="1.0">
              <emma:interpretation id="{15AC88D8-43FD-4C39-A809-3BA9E0EF525E}" emma:medium="tactile" emma:mode="ink">
                <msink:context xmlns:msink="http://schemas.microsoft.com/ink/2010/main" type="inkWord" rotatedBoundingBox="26106,13885 25109,13969 25035,13092 26033,13008"/>
              </emma:interpretation>
              <emma:one-of disjunction-type="recognition" id="oneOf6">
                <emma:interpretation id="interp10" emma:lang="" emma:confidence="1">
                  <emma:literal/>
                </emma:interpretation>
              </emma:one-of>
            </emma:emma>
          </inkml:annotationXML>
          <inkml:trace contextRef="#ctx0" brushRef="#br0" timeOffset="-18029.4397">-3945 9725 0,'0'36'62,"36"-36"-46,0 0-16,-36 36 15,36-36-15,1 0 16,-37 37-16,36-37 0,0 0 16,1 0-16,-37 36 0,0 0 31,-37-36-16,1 0-15,0 0 16,-1 0-16,1 0 0,0 0 16,0 0-16,-1-36 15,1 36-15,36-36 16,0-1-16,0 1 16,0 0-1,36 36-15,-36-36 16,37 36-16,-1 0 15,-36 36-15,0 0 16,0 0 0,-36 1-16,-182 72 47,182-109-47,-1-37 15,1 37 1,36-36-16,-36 36 0,36-36 15,-37-1-15,37 1 0,0 0 16,0 0-16,0-1 16,37 74-1,-1-1 1,-36 0 0,0 0-16,-36 1 15,36-1 1,-37-36-16,1 0 15,0 0 1,0 0-16,-1 0 16,37-36-16,-36 36 15,0 0-15,36-37 16,-37 37-16,37 37 16,-36-37-16,36 36 15,0 0-15,0 1 16,0-1-16,0 0 15,0 0-15,0 1 0,0-1 16,0 0-16,0 1 16,0-1-16,0 0 0,0 0 15,0 1-15,0-1 0,0 0 16,0 1-16,0-1 0,0 0 16,0 0-1</inkml:trace>
        </inkml:traceGroup>
        <inkml:traceGroup>
          <inkml:annotationXML>
            <emma:emma xmlns:emma="http://www.w3.org/2003/04/emma" version="1.0">
              <emma:interpretation id="{C81459B6-204C-4CF1-A851-6A2F33FAC4A4}" emma:medium="tactile" emma:mode="ink">
                <msink:context xmlns:msink="http://schemas.microsoft.com/ink/2010/main" type="inkWord" rotatedBoundingBox="24541,14224 20790,14538 20648,12838 24398,12524"/>
              </emma:interpretation>
              <emma:one-of disjunction-type="recognition" id="oneOf7">
                <emma:interpretation id="interp11" emma:lang="" emma:confidence="1">
                  <emma:literal/>
                </emma:interpretation>
              </emma:one-of>
            </emma:emma>
          </inkml:annotationXML>
          <inkml:trace contextRef="#ctx0" brushRef="#br0" timeOffset="-14058.868">-7429 9289 0,'0'37'32,"-36"-37"-32,36 36 15,-36-36-15,-1 36 0,1 1 16,0-37-16,-1 36 0,-35 0 15,36 0-15,-37 1 0,0-1 16,37-36-16,-36 36 0,35 1 16,-35-37-16,35 36 0,1-36 15,0 36-15,0-36 0,-1 0 16</inkml:trace>
          <inkml:trace contextRef="#ctx0" brushRef="#br0" timeOffset="-15423.6169">-7828 10088 0,'0'-37'15,"0"1"-15,36 36 16,-36-36-16,37 36 16,-1 0-1,-36 36-15,0 0 16,0 1 0,-36-37-16,-1 36 15,1-36-15,0 36 16,-1-36-16,1 0 15,0 0 1,36 37-16,-36-37 16,36 36-1,0 0-15,0 0 16,0 1 0,-37-1-1,1 0 1,0-36-16,-1 0 15,1-36 1,0 36-16,0-36 16,36-146 31,0 146-47</inkml:trace>
          <inkml:trace contextRef="#ctx0" brushRef="#br0" timeOffset="-14899.8978">-8372 10015 0,'0'36'0,"36"1"16,-36-1-16,-36 0 15,36 1 1,-37-37-16,1 0 16,0 0 15,36-37-31,-36 37 31,36 37-15,-37-1-1,37 0 1,-36-36 31,36-36-31,-36 36-16,36-36 0,-37 36 15,1-37-15,0 37 16,0 37-1,-1-1-15,37 0 16,-36 0-16,0 1 16,-1-1-16,37 0 15,-36 1-15,36-1 0,0 0 16,-36 37 0,36-37-16,0 0 0,0 1 15</inkml:trace>
          <inkml:trace contextRef="#ctx0" brushRef="#br0" timeOffset="-14705.7402">-8844 11067 0,'0'37'16,"36"-37"-16,1 0 15,-1 0-15,0 0 0,0 0 16,1-37-16,-1 37 0,0-36 16,1 36-16,-1-36 0,0 0 15,0-1-15</inkml:trace>
          <inkml:trace contextRef="#ctx0" brushRef="#br0" timeOffset="-14450.3165">-8771 9943 0,'0'-37'16,"0"1"-1,0 0 1,36 36 0</inkml:trace>
          <inkml:trace contextRef="#ctx0" brushRef="#br0" timeOffset="-16785.5441">-5397 10124 0,'0'-36'16,"-36"36"-1,36-37-15,0 1 16,0 0 0,0 0-1,36 36-15,-36-37 16,36 37-16,-36-36 0,37 0 15,-1 36 1,-36-37-16,0 74 31,0-1-15,0 0 0,0 1-16,0-1 0,-36-36 15,36 36-15,-37-36 0,1 36 16,0 1-16,0-37 15,-1 0 1,1 0-16,36-37 0,-36 37 16,36-36-1,-37 36 1,37 36-16,-36-36 16,36 37-16,-36-37 0,36 36 15,-36 0-15,-1-36 0,37 37 0,-36-37 16,36 36-16,0-72 31,-36 36-15,36-37-16,-73-108 31,37 109-15,36 0-1,-36 36-15,36 36 16,0 0-1,0 0-15,0 1 16,0-1-16,0 0 16,0 1-16,0-1 15,0 0-15,-37 0 0,1 1 16,0-37-16,36 36 16,-37-36-16,1 0 15</inkml:trace>
          <inkml:trace contextRef="#ctx0" brushRef="#br0" timeOffset="-16579.2627">-5615 9580 0,'0'-37'0,"37"37"16,-37-36-16,-37 36 47,37 36-32</inkml:trace>
          <inkml:trace contextRef="#ctx0" brushRef="#br0" timeOffset="-16210.1029">-6231 9761 0,'0'36'16,"0"1"15,0-1-16,0 0-15,0 1 16,-37-37 0,37 36-16,-36-36 0,0 36 15,-1-36-15,-35 36 0,36-36 16,-37 37-16,0-37 0,-35 36 16,35-36-16,0 0 0,1 0 0,-37 0 15,36 0-15,37 0 0,-36 0 16,-1 0-16,37 0 0,-1 0 15,1 0 1,36-36-16,-36 36 0,36-37 16,36 37-16</inkml:trace>
          <inkml:trace contextRef="#ctx0" brushRef="#br0" timeOffset="-15964.4084">-6812 10451 0,'0'36'0,"0"-72"78</inkml:trace>
        </inkml:traceGroup>
        <inkml:traceGroup>
          <inkml:annotationXML>
            <emma:emma xmlns:emma="http://www.w3.org/2003/04/emma" version="1.0">
              <emma:interpretation id="{788B366B-7A80-40D1-B4EF-5AD7F6FE5E2D}" emma:medium="tactile" emma:mode="ink">
                <msink:context xmlns:msink="http://schemas.microsoft.com/ink/2010/main" type="inkWord" rotatedBoundingBox="20399,14095 17898,14304 17823,13415 20325,13206"/>
              </emma:interpretation>
              <emma:one-of disjunction-type="recognition" id="oneOf8">
                <emma:interpretation id="interp12" emma:lang="" emma:confidence="1">
                  <emma:literal/>
                </emma:interpretation>
              </emma:one-of>
            </emma:emma>
          </inkml:annotationXML>
          <inkml:trace contextRef="#ctx0" brushRef="#br0" timeOffset="-12427.8105">-10187 10269 0,'0'-36'16,"0"0"-1,37-1 1,-1 37-16,0-36 16,1 36-1,-1 0-15,0 0 16,0 0-16,1 0 15,-37 36 17,-37-36-17,37 37-15,-36-1 0,0 0 16,0-36-16,-1 36 16,1 1-16,0-37 15,-1 36-15,1 0 0,0-36 0,0 0 16,-37 37-16,37-37 0,-1 0 15,1 0-15,0 0 16,36-37-16,-36 37 16,36-36-16,0 0 15,36 36-15,0 0 16,-36-37-16,36 37 16,1 0-16,-1 37 15,-36-1 1,0 0-1,-36 1-15,36-1 16,-37-36-16,1 36 0,0 0 16,0-36-16,-182 109 31</inkml:trace>
          <inkml:trace contextRef="#ctx0" brushRef="#br0" timeOffset="-12257.8357">-10441 10777 0,'-36'0'47</inkml:trace>
          <inkml:trace contextRef="#ctx0" brushRef="#br0" timeOffset="-11982.4535">-10695 9943 0,'-36'-37'16,"36"74"0,0-1-1,0 0-15,36 0 16,-36 1-16,0-1 0,0 0 15,0 1-15,0-1 16,0 0-16</inkml:trace>
          <inkml:trace contextRef="#ctx0" brushRef="#br0" timeOffset="-11629.5659">-10985 10124 0,'0'-36'16,"0"72"15,36-36-15,-36 36-16,0 1 16,0-1-16,0 0 15,-36 0 1,0-36-16,0 37 0,-1-1 15,1-36-15,-37 36 0,37-36 16,-36 0-16,35 37 0,-35-37 16,-1 0-16,1 0 0,35 0 15,-35 0-15,35-37 0,1 37 16,-36-36-16,35 36 0,37-36 16,-36 36-16,36-37 0,0 1 15,0 0-15,36 36 16,-36-36-16,37 36 15</inkml:trace>
          <inkml:trace contextRef="#ctx0" brushRef="#br0" timeOffset="-11334.6462">-11457 10668 0,'0'37'15,"0"-74"48,0 74-32,-36-37-15,36 36-1</inkml:trace>
          <inkml:trace contextRef="#ctx0" brushRef="#br0" timeOffset="-13002.1752">-9425 10197 0,'-36'0'15,"36"-37"1,36 37 62,1 0-62,-37 37-1,0-1 1,0 0-16,-37-36 16,1 36-16,0 1 0,-37-1 15,37-36-15,0 36 0,-1 1 16,1-37-16,0 36 15</inkml:trace>
        </inkml:traceGroup>
        <inkml:traceGroup>
          <inkml:annotationXML>
            <emma:emma xmlns:emma="http://www.w3.org/2003/04/emma" version="1.0">
              <emma:interpretation id="{286B3C0A-5F5C-48BA-9625-8EBEC09A215D}" emma:medium="tactile" emma:mode="ink">
                <msink:context xmlns:msink="http://schemas.microsoft.com/ink/2010/main" type="inkWord" rotatedBoundingBox="17515,14283 15639,14441 15551,13393 17428,13236"/>
              </emma:interpretation>
              <emma:one-of disjunction-type="recognition" id="oneOf9">
                <emma:interpretation id="interp13" emma:lang="" emma:confidence="1">
                  <emma:literal/>
                </emma:interpretation>
              </emma:one-of>
            </emma:emma>
          </inkml:annotationXML>
          <inkml:trace contextRef="#ctx0" brushRef="#br0" timeOffset="-6975.5018">-13198 10160 0,'0'37'16,"-37"-37"0,37 36-1,-36 0-15,0 0 16,0 1-16,36-1 15,-37-36-15,37 36 16,-36-36-16,36 37 0,-36-37 16</inkml:trace>
          <inkml:trace contextRef="#ctx0" brushRef="#br0" timeOffset="-6770.9211">-13271 9943 0,'0'-37'16</inkml:trace>
          <inkml:trace contextRef="#ctx0" brushRef="#br0" timeOffset="-10548.8485">-12291 10124 0,'0'36'16,"-36"1"-16,36-1 15,-37 0 1,1 0-16,0 1 16,-1-1-16,1 0 15,0 1-15,36-1 0,-36-36 0,-1 36 16,1-36-16,0 36 16</inkml:trace>
          <inkml:trace contextRef="#ctx0" brushRef="#br0" timeOffset="-10117.9167">-12908 10342 0,'0'-37'0,"0"1"16,0 0 0,36 36-1,-36-36-15,37 36 0,-1-37 16,0 37 0,-36-36-16,36 36 15,-36 36 1,0 1-1,0-1 1,-36-36-16,36 36 0,-36-36 16,36 36-16,-36-36 0,36 37 15,-37-37-15,1 36 0,0 0 16,-1 1 0,1-1-1,0-36-15,0 36 0,-1-36 16,37 36-16,-36-36 15,0 0 1</inkml:trace>
          <inkml:trace contextRef="#ctx0" brushRef="#br0" timeOffset="-6375.5467">-13525 10088 0,'-36'0'0,"36"36"16,-36-36-16,-1 0 16,1 0-1,0 0 17,36 36-17,-37-36 1,37 37-16,0-1 47,0 0-47,-36-36 15,36 36-15,0 1 16,-36-37-16,0 36 16,-1 0-16,1-36 15,36 37-15,-36-37 0,-1 36 16,1 0-16</inkml:trace>
          <inkml:trace contextRef="#ctx0" brushRef="#br0" timeOffset="-5803.2866">-14105 11031 0,'0'-36'62,"36"36"-46,73 0 15,-109-36-31,36 36 0,0 0 16,1 0-16,-1 0 15,0 0-15,0-37 16,1 37-16,-1 0 16,0 0-1,1 0 1,-1 0 31,-36-36-16</inkml:trace>
        </inkml:traceGroup>
      </inkml:traceGroup>
      <inkml:traceGroup>
        <inkml:annotationXML>
          <emma:emma xmlns:emma="http://www.w3.org/2003/04/emma" version="1.0">
            <emma:interpretation id="{9A987C59-0F2A-433A-87A9-27C79E73BE85}" emma:medium="tactile" emma:mode="ink">
              <msink:context xmlns:msink="http://schemas.microsoft.com/ink/2010/main" type="line" rotatedBoundingBox="30361,11693 19211,12496 19086,10766 30236,9964"/>
            </emma:interpretation>
          </emma:emma>
        </inkml:annotationXML>
        <inkml:traceGroup>
          <inkml:annotationXML>
            <emma:emma xmlns:emma="http://www.w3.org/2003/04/emma" version="1.0">
              <emma:interpretation id="{D4DBD13E-7D4E-420F-B553-D92B42229BE4}" emma:medium="tactile" emma:mode="ink">
                <msink:context xmlns:msink="http://schemas.microsoft.com/ink/2010/main" type="inkWord" rotatedBoundingBox="30338,11374 28734,11489 28632,10079 30236,9964"/>
              </emma:interpretation>
              <emma:one-of disjunction-type="recognition" id="oneOf10">
                <emma:interpretation id="interp14" emma:lang="" emma:confidence="1">
                  <emma:literal/>
                </emma:interpretation>
              </emma:one-of>
            </emma:emma>
          </inkml:annotationXML>
          <inkml:trace contextRef="#ctx0" brushRef="#br1" timeOffset="-55878.2013">227 7511 0,'0'-36'15,"-36"36"1,0 0 0,0 36-1,-1 1 1,1-1-16,0 0 16,-1-36-1,37 37-15,-36-37 16,36 36-16,-36-36 15</inkml:trace>
          <inkml:trace contextRef="#ctx0" brushRef="#br1" timeOffset="-55393.7248">-208 7403 0,'0'-37'0,"-36"37"31,36 37-15,0-1-16,-37 0 15,37 0-15,-36-36 16,0 0 0,0 0-16,36-36 31,0 0-16,0 0-15,0-1 16,-37 37 15,37 37 1,-36-1-32,0 0 15,36 0-15,-37-36 0,37 37 16,-36-1-16,0-36 0,0 36 15,-1-36-15,1 37 0,0-37 16,-1 36-16,1-36 0,0 0 16,-37 0-16,37-36 15,0 36-15,-1-37 16,37 1 0,0 0-1,0-1 1</inkml:trace>
          <inkml:trace contextRef="#ctx0" brushRef="#br1" timeOffset="-55114.5821">-934 8019 0,'0'37'31,"37"-37"-31,-1 0 16,0 0-16,0 0 15,1 0-15,-1 0 0,0 0 16,1-37-16,-1 37 15,0 0-15,0 0 0,1 0 0,-37-36 16</inkml:trace>
          <inkml:trace contextRef="#ctx0" brushRef="#br1" timeOffset="-56094.597">445 7221 0,'-36'0'16,"36"-36"-16,-36 36 47,36 36-31,0 0-1,36-36 1,-36 37-16,36-37 0,-36 36 15,36-36-15,1 36 16,-1 1 0,-36-1-16,0 0 15,0 0 1,-36-36-16,36 37 16,-37-37-16,1 0 0,36 36 15,-36-36-15,0 36 0,-1-36 16,1 37-16,0-37 15,36 36-15,-37-36 16</inkml:trace>
          <inkml:trace contextRef="#ctx0" brushRef="#br1" timeOffset="-54746.5716">373 6568 0,'-37'0'16,"1"0"0,0 36-16,-37-36 15,37 37-15,0-37 0,-37 36 16,37 0-16,-37-36 0,37 36 16,0-36-16,-1 37 0,-35-37 15,35 36-15,1 0 16,0-36-16,0 37 0,-1-37 15,37 36-15</inkml:trace>
        </inkml:traceGroup>
        <inkml:traceGroup>
          <inkml:annotationXML>
            <emma:emma xmlns:emma="http://www.w3.org/2003/04/emma" version="1.0">
              <emma:interpretation id="{A2ADD831-A131-401A-9883-0554F70E655D}" emma:medium="tactile" emma:mode="ink">
                <msink:context xmlns:msink="http://schemas.microsoft.com/ink/2010/main" type="inkWord" rotatedBoundingBox="28281,11233 27577,11284 27525,10572 28230,10522"/>
              </emma:interpretation>
              <emma:one-of disjunction-type="recognition" id="oneOf11">
                <emma:interpretation id="interp15" emma:lang="" emma:confidence="1">
                  <emma:literal/>
                </emma:interpretation>
              </emma:one-of>
            </emma:emma>
          </inkml:annotationXML>
          <inkml:trace contextRef="#ctx0" brushRef="#br1" timeOffset="-53890.0813">-2059 7475 0,'-36'-36'16,"36"0"-1,36-1 1,1 37-1,-37-36-15,36 36 16,0 0-16,1 0 16,-37 36-16,36-36 0,0 37 15,-36-1-15,0 0 16,0 0-16,0 1 16,-36-37-16,36 36 15,-36 0-15,-1 1 0,1-1 16,36 0-16,-36-36 0,-1 36 15,1 1-15,0-1 16,0-36-16,36 36 16,0-72 15,36 36-15,0-36-16,0-1 15,1 1-15,-1 0 16,0 0-16,1-1 15,-1 1-15,0 0 0,0-1 0,1 1 16,-1 0-16,0 0 0,1-1 16,-1-35-16,-36 35 0,36 1 15,0 0-15,1 36 16,-37-36-16,0-1 16,0 74 15,-37-37-31,1 36 15,36 0-15,-36 0 16,36 1-16,-36 35 0,36-35 16,0 35-16,-37-36 0,37 1 15,0-1-15,0 0 0,0 1 16,0-1-16,37-36 0,-37 36 16,36-36-16,-36 36 0,36-36 15,0 0-15,1 0 16</inkml:trace>
        </inkml:traceGroup>
        <inkml:traceGroup>
          <inkml:annotationXML>
            <emma:emma xmlns:emma="http://www.w3.org/2003/04/emma" version="1.0">
              <emma:interpretation id="{43D3CAA0-E455-4C17-833A-DA3BCD03B507}" emma:medium="tactile" emma:mode="ink">
                <msink:context xmlns:msink="http://schemas.microsoft.com/ink/2010/main" type="inkWord" rotatedBoundingBox="27323,11912 24381,12124 24270,10585 27213,10373"/>
              </emma:interpretation>
              <emma:one-of disjunction-type="recognition" id="oneOf12">
                <emma:interpretation id="interp16" emma:lang="" emma:confidence="1">
                  <emma:literal/>
                </emma:interpretation>
              </emma:one-of>
            </emma:emma>
          </inkml:annotationXML>
          <inkml:trace contextRef="#ctx0" brushRef="#br1" timeOffset="-51301.738">-4889 7657 0,'0'36'31,"0"0"-15,0 0-16,0 1 15,-36-37-15,36 36 0,-36-36 16,36 36-16,-37-36 15,1 0-15,0 0 16,36-36 0,0 0-1,0-1 1,-37 37-16,37 37 0,0-1 31,-36 37-15,36-37-1,-36-72 17,0-1-17,36 1 1,-37 36-16,1 0 16,0 0-1,36 36-15,-37-36 16,37 37-16,0-1 15,0 0-15,-36 0 0,36 1 16,0-1-16,0 0 16,0 1-16,0-1 15,0 0 1,36-36-16,-36 36 16</inkml:trace>
          <inkml:trace contextRef="#ctx0" brushRef="#br1" timeOffset="-50871.9547">-5070 7548 0,'0'-37'15,"0"1"1,-37 36 46</inkml:trace>
          <inkml:trace contextRef="#ctx0" brushRef="#br1" timeOffset="-51117.5522">-5361 8673 0,'0'36'16,"37"-36"0,-1 0-16,0-36 15,1 36 1,-1-37-16,0 37 0,0-36 15,1 0-15,-1-1 16</inkml:trace>
          <inkml:trace contextRef="#ctx0" brushRef="#br1" timeOffset="-52691.012">-2712 7765 0,'0'-36'78,"37"36"-78,-37-36 0,0 0 16,36-1-1,0 1-15,-36 0 16,36 36-16,-36-37 0,37 37 16,-37-36-1,36 36 16,-36 36-31,0 1 16,0-1 0,0 0-16,0 1 0,0-1 15,-36-36-15,36 36 16,-37 0 0,1 1-1,0-37-15,0 0 0,-1 0 16,1 0-16,0 0 0,36-37 15,-37 37-15,1 0 0,0-36 16,0 36 0,-1 36-1,37 1-15,-36-1 16,0 0-16,36 1 0,-37-37 16,37 36-1,-36-36 1,36-36-1,0-1 1,0 1-16,0 0 16,-36 36-16,36-37 0,-36 1 15,-1 36 1,37 36 0,-36-36-16,36 37 15,0-1-15,-36-36 16,36 36-16,0 1 0,-37-37 15,37 36-15,-36 0 0,36 0 16,-36 1-16,0-1 16,-1-36-1,37 36-15,-36-36 0</inkml:trace>
          <inkml:trace contextRef="#ctx0" brushRef="#br1" timeOffset="-52483.3553">-2929 7330 0,'36'-36'16,"-36"-1"-16,0 1 16,0 0-1,0 72 16,-36-36-31,36 36 16</inkml:trace>
          <inkml:trace contextRef="#ctx0" brushRef="#br1" timeOffset="-52161.2297">-3474 7439 0,'-36'0'16,"36"36"15,0 0-15,0 1-16,0-1 16,-36 0-1,-1 1-15,1-37 16,0 0-16,0 36 0,-1 0 15,-35-36-15,-1 36 0,1-36 16,-1 37-16,0-37 0,1 36 16,-37-36-16,36 0 0,1 36 15,-1-36-15,1 0 0,35 0 16,1 0-16,0 0 0,0 0 16,72 0-1</inkml:trace>
          <inkml:trace contextRef="#ctx0" brushRef="#br1" timeOffset="-50544.1093">-4054 7076 0,'36'0'15,"-72"0"1,-1 0-1,1 36-15,0 1 16,-37-37-16,37 36 0,-37 0 16,1 0-16,-1-36 15,1 37-15,-1-1 0,1 0 16,-110 37 0</inkml:trace>
          <inkml:trace contextRef="#ctx0" brushRef="#br1" timeOffset="-51930.192">-4163 8165 0,'0'36'15,"0"-72"48,36 36-63,-36-37 15,0 1 17</inkml:trace>
        </inkml:traceGroup>
        <inkml:traceGroup>
          <inkml:annotationXML>
            <emma:emma xmlns:emma="http://www.w3.org/2003/04/emma" version="1.0">
              <emma:interpretation id="{4695CA78-9C9F-477E-9740-EE6C450658FF}" emma:medium="tactile" emma:mode="ink">
                <msink:context xmlns:msink="http://schemas.microsoft.com/ink/2010/main" type="inkWord" rotatedBoundingBox="24092,11743 21095,11959 21004,10691 24001,10475"/>
              </emma:interpretation>
              <emma:one-of disjunction-type="recognition" id="oneOf13">
                <emma:interpretation id="interp17" emma:lang="" emma:confidence="1">
                  <emma:literal/>
                </emma:interpretation>
              </emma:one-of>
            </emma:emma>
          </inkml:annotationXML>
          <inkml:trace contextRef="#ctx0" brushRef="#br1" timeOffset="-49020.784">-5977 7911 0,'-37'0'32,"37"-37"-17,0 1-15,37 0 16,-1 36-1,0 0 1,0 0-16,1 0 16,-1 0-16,0 0 15,-36 36-15,37-36 16,-1 0 0,-36 36-16,-36 1 15,-1-1 1,1-36-16,36 36 15,-36-36-15,-1 36 0,1-36 16,0 37-16,0-37 0,-1 0 16,1 36-16,0-36 0,-1 0 15,1 0 1,36-36 0,0-1-1,36 37-15,1-36 16,-1 36 15,-36 36-31,36-36 16,-36 37-16,0-1 15,-36-36-15,36 36 0,-36-36 16,36 37-16,-145 35 16,108-36-1,37 1-15,-36-37 0,0 0 16</inkml:trace>
          <inkml:trace contextRef="#ctx0" brushRef="#br1" timeOffset="-48846.1006">-6050 8346 0,'36'0'15</inkml:trace>
          <inkml:trace contextRef="#ctx0" brushRef="#br1" timeOffset="-48595.0289">-6304 7620 0,'0'-36'0,"-36"36"16,36 36-1,0 1 1,0-1-16,0 0 0,0 0 15,0 1-15,0-1 16,0 0-16,0 1 16</inkml:trace>
          <inkml:trace contextRef="#ctx0" brushRef="#br1" timeOffset="-48298.9033">-6558 7802 0,'-36'-37'15,"36"74"17,0-1-17,0 0 1,0 1-16,0-1 0,0 0 16,0 0-16,-37 1 15,1-37-15,0 36 16,0-36-16,-37 36 0,37-36 15,-37 0-15,1 0 0,-1 0 16,0 0-16,1 0 0,36-36 16,-37 36-16,37 0 0,-1-36 15,1 36-15,0 0 0,0 0 16,36-37 0</inkml:trace>
          <inkml:trace contextRef="#ctx0" brushRef="#br1" timeOffset="-48046.5413">-7066 8382 0,'0'37'15,"36"-37"-15,1 0 47,-37-37-31,0 1 31</inkml:trace>
          <inkml:trace contextRef="#ctx0" brushRef="#br1" timeOffset="-46306.347">-7610 7221 0,'0'36'16,"-37"-36"-16,1 0 0,0 37 15,0-37-15,-1 0 16,1 0 0,36-37-16,-36 37 31,36-36-31,-37 36 31,37 36-15,0 1-16,0-1 15,0 0-15,0 1 16,0-1-16</inkml:trace>
          <inkml:trace contextRef="#ctx0" brushRef="#br1" timeOffset="-46695.3808">-8481 8019 0,'-36'0'15,"-1"0"1,1 0-16,36-36 31,0 0-15,36 0-1,1 36 1,-1 0-16,0 0 16,0 0-1,1 36-15,-37 0 16,0 0-1,0 1-15,-37-1 16,37 0 0,-36 1-16,0-1 0,0-36 15,36 36-15,-37-36 0,1 36 16,36 1-16,-36-37 0,-1 36 16,37-72 30,37 36-30,-37-37-16,36 37 0,-36-36 16,36 36-16,1-36 0,-1 36 15,-36-36-15,36-1 0,0 37 16,1-36-16,-1 0 0,0-1 16,1 1-16,-37 0 0,36 36 15,-36-36-15,36-1 0,-36 1 16,0 0-16,0-1 15,0 1 1,0 0 0,36 36-1,-36 36-15,0 0 16,-36 1-16,36-1 16,0 0-16,-36 1 0,36-1 15,0 0-15,-36 0 0,36 37 16,0-37-16,0 1 0,0-1 15,0 0-15,36-36 16,-36 36-16,36 1 0,0-37 16,1 0-1,-1 0-15</inkml:trace>
        </inkml:traceGroup>
        <inkml:traceGroup>
          <inkml:annotationXML>
            <emma:emma xmlns:emma="http://www.w3.org/2003/04/emma" version="1.0">
              <emma:interpretation id="{E119D4D4-1827-402A-B923-80A8260979DE}" emma:medium="tactile" emma:mode="ink">
                <msink:context xmlns:msink="http://schemas.microsoft.com/ink/2010/main" type="inkWord" rotatedBoundingBox="20602,11950 19179,12053 19096,10905 20520,10803"/>
              </emma:interpretation>
              <emma:one-of disjunction-type="recognition" id="oneOf14">
                <emma:interpretation id="interp18" emma:lang="" emma:confidence="1">
                  <emma:literal/>
                </emma:interpretation>
              </emma:one-of>
            </emma:emma>
          </inkml:annotationXML>
          <inkml:trace contextRef="#ctx0" brushRef="#br1" timeOffset="-45440.4303">-9243 8237 0,'-36'0'0,"36"-36"16,0 0-1,36 36 1,-36-37-16,36 37 16,0 0-1,-36 37 17,-36-1-17,0-36 1,0 36-16,-1 0 15,1-36-15,0 37 16,-1-37-16,37 36 16,0 0-16,0 1 15,0-1-15,0 0 32,-36 0-17,36 1-15,-36-37 0,0 0 16,-1 0-1,1 0 1,36-37-16,0 1 16,0 0-16,0 0 15,0-1-15,36 1 0,-36 0 16,0-1-16</inkml:trace>
          <inkml:trace contextRef="#ctx0" brushRef="#br1" timeOffset="-44991.4473">-9461 7874 0,'0'-36'16,"-36"72"15,36 1-15,-36-37-16,36 36 15,-37 0-15,37 0 0,-36 1 16,0-37-16,-1 36 0,1 0 16,-36 1-16,35-37 0,1 0 15,0 36-15,-1-36 0,1 0 16,0 0-16,0 0 16,-1-36-16,37-1 15,0 1-15,37 36 16,-1-36-16,0 36 15,-36-37-15,36 37 16,1 37-16,-37-1 16,0 0-1,0 1-15,-37-37 16,37 36-16,-36 0 0,0 0 16,0 1-16,-1-1 15,-35-36-15,35 36 0,1 1 16,0-37-16,0 0 0,-1 36 15,1-36-15</inkml:trace>
          <inkml:trace contextRef="#ctx0" brushRef="#br1" timeOffset="-44405.996">-9933 7765 0,'37'-36'0,"72"-36"32,-73 35-17,0 1-15,-36 0 16,36-1-16,-36 1 15,-36 0-15,0 36 16,0 0 0,-1 0-16,1 0 0,0 36 15,-1-36-15,37 36 16,0 1-16,0-1 16,0 0-16,0 1 15</inkml:trace>
          <inkml:trace contextRef="#ctx0" brushRef="#br1" timeOffset="-44754.3947">-10332 8128 0,'37'-36'15,"-37"0"1,36 36-16,-36 36 15,-36 0 1,36 1 0,0-1-16,-37-36 15,37 36-15,-36 0 16,0 1-16,-1-1 16,1-36-1,0 0-15,0 0 16,36 36-16,-37-72 15</inkml:trace>
        </inkml:traceGroup>
      </inkml:traceGroup>
    </inkml:traceGroup>
    <inkml:traceGroup>
      <inkml:annotationXML>
        <emma:emma xmlns:emma="http://www.w3.org/2003/04/emma" version="1.0">
          <emma:interpretation id="{0D63CD87-0976-4B3A-BAD6-ADA654CE6C66}" emma:medium="tactile" emma:mode="ink">
            <msink:context xmlns:msink="http://schemas.microsoft.com/ink/2010/main" type="paragraph" rotatedBoundingBox="29163,9913 15105,10172 15067,8114 29125,785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0A1D514-D5F2-4F36-B7BE-7303D6D627FE}" emma:medium="tactile" emma:mode="ink">
              <msink:context xmlns:msink="http://schemas.microsoft.com/ink/2010/main" type="line" rotatedBoundingBox="29163,9913 15105,10172 15067,8114 29125,7856"/>
            </emma:interpretation>
          </emma:emma>
        </inkml:annotationXML>
        <inkml:traceGroup>
          <inkml:annotationXML>
            <emma:emma xmlns:emma="http://www.w3.org/2003/04/emma" version="1.0">
              <emma:interpretation id="{836D5D2B-EE51-400C-8AEF-83D4C56A2A93}" emma:medium="tactile" emma:mode="ink">
                <msink:context xmlns:msink="http://schemas.microsoft.com/ink/2010/main" type="inkWord" rotatedBoundingBox="29149,9151 27149,9187 27133,8296 29132,8259"/>
              </emma:interpretation>
              <emma:one-of disjunction-type="recognition" id="oneOf15">
                <emma:interpretation id="interp19" emma:lang="" emma:confidence="1">
                  <emma:literal/>
                </emma:interpretation>
              </emma:one-of>
            </emma:emma>
          </inkml:annotationXML>
          <inkml:trace contextRef="#ctx0" brushRef="#br0" timeOffset="-97102.6742">-897 5080 0,'36'0'31,"0"0"-15,0-36 0,1 36-1,-1 0-15,0 0 16,1 0 0,-37 36-16,36-36 15,-36 37 1,-36-37-1,36 36-15,-37-36 0,37 36 16,-36-36-16,0 36 0,-1 1 16,1-37-16,-36 36 0,35 0 15,1-36-15,0 37 0,-1-37 16,1 0-16,0 0 0,0 0 16,-1 0-1,37-37 1,0 1-1,37 0 1,-1 36 0,0 0-1,-36 36-15,36-36 16,-36 36-16,0 1 16,-36-37-16,36 36 0,-36 0 15,0-36-15,36 36 0,-37-36 16,1 37-16,0-37 15,-1 36-15,1-36 0,0 0 0,0 0 16,36 36 0</inkml:trace>
          <inkml:trace contextRef="#ctx0" brushRef="#br0" timeOffset="-96897.2622">-1043 5697 0,'37'36'16,"-74"-36"62</inkml:trace>
          <inkml:trace contextRef="#ctx0" brushRef="#br0" timeOffset="-96594.9419">-1333 4899 0,'0'-36'15,"0"72"32,-36 0-31,36 0-16,0 1 0,0-1 15,0 0 1,0 1-16,0-1 0,0 0 16,-36-36-16</inkml:trace>
          <inkml:trace contextRef="#ctx0" brushRef="#br0" timeOffset="-96263.7517">-1696 5153 0,'0'-36'16,"0"72"15,0 0-15,0 0 0,0 1-1,-36-37-15,36 36 0,-36 0 16,-1 1-1,1-37-15,0 36 0,-37-36 16,37 0-16,0 36 0,-37-36 16,37 0-16,-37 0 0,37 0 15,-37 0-15,37-36 0,0 36 0,0 0 16,-1-36-16,1 36 0,0-37 16,-1 37-16,1-36 15</inkml:trace>
          <inkml:trace contextRef="#ctx0" brushRef="#br0" timeOffset="-95983.0264">-2204 5733 0,'0'37'31,"37"-37"-31,-37-37 16,0 1-1,-37 36 17,37-36-17,-36 36 32</inkml:trace>
        </inkml:traceGroup>
        <inkml:traceGroup>
          <inkml:annotationXML>
            <emma:emma xmlns:emma="http://www.w3.org/2003/04/emma" version="1.0">
              <emma:interpretation id="{236CCCA6-9BC2-46A2-89E1-F5C44FD3B334}" emma:medium="tactile" emma:mode="ink">
                <msink:context xmlns:msink="http://schemas.microsoft.com/ink/2010/main" type="inkWord" rotatedBoundingBox="26753,9561 25371,9586 25348,8367 26730,8341"/>
              </emma:interpretation>
              <emma:one-of disjunction-type="recognition" id="oneOf16">
                <emma:interpretation id="interp20" emma:lang="" emma:confidence="1">
                  <emma:literal/>
                </emma:interpretation>
              </emma:one-of>
            </emma:emma>
          </inkml:annotationXML>
          <inkml:trace contextRef="#ctx0" brushRef="#br0" timeOffset="-93451.2283">-3437 5044 0,'36'0'15,"0"-36"1,0 36-16,1-37 16,-1 37-16,0 0 15,1-36-15</inkml:trace>
          <inkml:trace contextRef="#ctx0" brushRef="#br0" timeOffset="-94285.617">-3546 5552 0,'0'-36'16,"-37"36"-16,37-37 16,0 1-16,37 0 31,-37 72 0,36-36-15,-36 36-16,-36 1 15,36-1-15,-37 0 16,1-36-16,36 37 16,-36-37-16,0 0 0,-1 0 15,1 0 1,36-37-1,0 1 1,-36 36-16,36-36 16,0 72 15,-37 0-15,37 1-16,-36-37 15,36 36-15,-36-36 0,0 36 16,-1-36-16,1 0 15,0 0-15,36 36 16,-37-36-16,1 0 0,0-36 16,36 0-1,0 0 1,0-1-16,36 37 16,-36-36-16,36 36 15,1 0-15,-37 36 31,0 1-31,0-1 16,0 0 0,-37-36-16,37 36 0,-36-36 15,0 37-15,0-37 16,-1 0-16,1 0 16,0 0-16,-1-37 15,1 37-15,36-36 16,0 0-16,0 0 15,0-1 1,0 1-16,0 0 0,0-1 16,0 1-16,0 0 15,0 0-15,0-1 16,0 1-16,0 0 31</inkml:trace>
          <inkml:trace contextRef="#ctx0" brushRef="#br0" timeOffset="-93711.0668">-4127 6169 0,'73'0'31,"-37"0"-31,0 0 0,1 0 15,-1-36-15,0 36 16,0 0-16,1-37 0,-1 37 16,0-36-16,1 36 0,-37-36 15</inkml:trace>
          <inkml:trace contextRef="#ctx0" brushRef="#br0" timeOffset="-93985.6269">-4236 5262 0,'37'0'47,"-1"0"-31,-36-37-16,36 37 0,0 0 15,1 0-15,-1 0 0,0 0 16</inkml:trace>
          <inkml:trace contextRef="#ctx0" brushRef="#br0" timeOffset="-95099.4662">-3220 5443 0,'37'0'62,"-1"0"-46,0 0-1,-36 36-15,36-36 0,1 0 16,-37 37-16,36-1 16,-72 0-1,-1 1-15,1-37 16,36 36-16,-36-36 0,0 0 15,-1 36-15,1-36 16,0 0-16,-1 36 0,1-36 16</inkml:trace>
        </inkml:traceGroup>
        <inkml:traceGroup>
          <inkml:annotationXML>
            <emma:emma xmlns:emma="http://www.w3.org/2003/04/emma" version="1.0">
              <emma:interpretation id="{427391C0-E5E9-4856-864A-E319FFD8AE18}" emma:medium="tactile" emma:mode="ink">
                <msink:context xmlns:msink="http://schemas.microsoft.com/ink/2010/main" type="inkWord" rotatedBoundingBox="25013,9600 22539,9645 22521,8658 24995,8613"/>
              </emma:interpretation>
              <emma:one-of disjunction-type="recognition" id="oneOf17">
                <emma:interpretation id="interp21" emma:lang="" emma:confidence="1">
                  <emma:literal/>
                </emma:interpretation>
              </emma:one-of>
            </emma:emma>
          </inkml:annotationXML>
          <inkml:trace contextRef="#ctx0" brushRef="#br0" timeOffset="-92130.7375">-4998 5552 0,'0'-36'0,"37"36"15,-37-37-15,36 37 16,-36-36-16,36 36 0,0 0 16,1 0-16,-1 0 15,0 0 1,-36 36-16,0 1 16,-36-37-16,36 36 0,-36 0 15,-1-36-15,1 0 0,0 37 16,36-1-16,-36 0 0,-1-36 15,1 36-15,36 1 16,0-1 0,36-36-1,1 0-15,-1 0 16,0 0-16,0 0 0,-36-36 16,-36 36-1,0 0 1,0 0-16,-37 36 15,37-36-15,-1 0 0,1 0 16,0 0-16,0 0 0,-1 0 16,1 0-16,0 0 0,36-36 15,0-1-15,0 1 16,0 0 0,0 0-16,0-1 0,0 1 15,0 0-15,0-1 0,0 1 16,0 0-16,0 0 15,0 72 17,0 0-17,0 0-15,0 1 0,0-1 16,0 0-16,0 1 0,0-1 16,0 0-16,0 0 15,-37 1-15,37-1 16,-72-36-1,36 0 1,-1-36 0,1-1-16,0 37 15,36-36-15,-37 36 0,1-36 0,0 36 16,0 0 0,36 36-16,0 0 15,0 1-15,0-1 16,0 0-16</inkml:trace>
          <inkml:trace contextRef="#ctx0" brushRef="#br0" timeOffset="-91945.2917">-5578 6169 0,'36'36'0,"-36"-72"78</inkml:trace>
          <inkml:trace contextRef="#ctx0" brushRef="#br0" timeOffset="-91658.76">-5905 5407 0,'0'-36'0,"0"-1"0,0 1 15,0 0-15,0-1 16,-36 37-1,36 37 1,-36-1-16,36 37 16,0-37-16,-37 0 0,37 37 15,0-37-15,0 0 0,0 37 16,0-37-16,0 0 0,-36 1 16,36-1-16,0 0 15</inkml:trace>
          <inkml:trace contextRef="#ctx0" brushRef="#br0" timeOffset="-91408.4626">-6304 5770 0,'0'-37'0,"0"1"16,0 0-1,0 72 32,36-36-47,-36 36 16,0 1-1,0-1-15,0 0 16,-36-36-16,36 37 0,-36-37 16,36 36-16,-37-36 0,1 0 15</inkml:trace>
          <inkml:trace contextRef="#ctx0" brushRef="#br0" timeOffset="-91043.2672">-6594 5407 0,'0'-36'0,"0"-1"16,36 37-16,-36-36 0,0 72 46,0 1-30,-36-37-16,36 36 0,0 0 16,0 0-16,0 1 0,0-1 15,0 0-15,0 1 0,-37-1 16,37 0-16,0 0 0,0 1 16,0-1-16,-36 0 0,36 1 15,-36-1-15,36 0 0,-36-36 16,-1 36-16,1 1 15,0-37-15,-37 0 0,37 0 16,0 0-16,-1 0 0,1-37 16,0 37-16,-1-36 0,1 0 15,0 0-15,36-1 0,0 1 16,0 0-16,0-1 16,0 1-16,36 0 0</inkml:trace>
        </inkml:traceGroup>
        <inkml:traceGroup>
          <inkml:annotationXML>
            <emma:emma xmlns:emma="http://www.w3.org/2003/04/emma" version="1.0">
              <emma:interpretation id="{D37F528C-24AD-4361-BC3B-D4DC65A52D17}" emma:medium="tactile" emma:mode="ink">
                <msink:context xmlns:msink="http://schemas.microsoft.com/ink/2010/main" type="inkWord" rotatedBoundingBox="22040,10044 19738,10087 19714,8744 22015,8702"/>
              </emma:interpretation>
              <emma:one-of disjunction-type="recognition" id="oneOf18">
                <emma:interpretation id="interp22" emma:lang="" emma:confidence="1">
                  <emma:literal/>
                </emma:interpretation>
              </emma:one-of>
            </emma:emma>
          </inkml:annotationXML>
          <inkml:trace contextRef="#ctx0" brushRef="#br0" timeOffset="-77154.1179">-7755 5806 0,'0'36'62,"-37"-36"-46,37 37-16,0-1 16,37-36-1,-1 0 17,-36-36-17,0-1 1,0 1-16,-36 36 15,36-36 1,-37 36-16,1 0 16,0 36-16,-1 0 15,1 1-15,0-37 16,0 36-16,-1-36 16,1 36-16,0-36 15,-1 0 1,37-36-16,0 0 15,0-1 1,0 1-16,0 0 16,0-1-16,37 37 15,-1 0 1,0 37 15,-36-1-15,-36 0-1,36 1-15,-36-1 16,-1 0-16,1-36 16,0 0-1,0 0-15,-1 0 16,37-36 0,-36 36-16,36-36 15,-36 36 16,36 36-31,-37-36 16,37 36-16,-36-36 16,0 0 31,0 0-32,-1 0 1,1 0-1,0 0 1,36 36-16,-37-36 47,1 0-16,0 0-15,0 0-1,-1 0 1,1 0 0,0 37-16,-1-37 15,1 0 1,0 0 0,0 0-1,-1 0 16,37-37-15,0 1-16,37 36 16,-37-36-1,36 36-15,-36-36 16,36 36-16,0 0 16,-36-37-16,37 37 0,-37 37 46,0-1-14,0 0-17,0 0 1,0 1 0,-37-37-1,37 36-15,-36 0 16,0-36-1,36 37-15,-36-37 16,-1 0-16,1 36 16,0-36-16,-1 0 15,1 36-15,0-36 16,0 0-16,-1 0 16,1-36-16</inkml:trace>
          <inkml:trace contextRef="#ctx0" brushRef="#br0" timeOffset="-76766.5061">-8372 5371 0,'36'0'31,"0"0"-15,1 0-1,-1 0-15,0 0 16,0 0 0,-36-37-16,37 37 0,-1 0 15,0 0 17,-36-36-17</inkml:trace>
          <inkml:trace contextRef="#ctx0" brushRef="#br0" timeOffset="-73742.5912">-8300 5951 0,'-36'0'16,"36"-36"15,-36 36-15,36-36 77,0-1-61,0 74 155,-37-37-171,37 36-16,0 0 31,-36-36-15,36 36-16,-36-36 15,0 0 16,36 37-31,-37-74 32,37 1-17,0 0 1,0 0 15,0-1 0,0 74 79,0-1-95,-36-36-15,36 36 16,-36 0 0,-1-36 15,1 0 0,36-36-15,0 0-1,0 0 17,0-1-1,0 74 94,-36-37-125,36 36 16,0 0-1,-36-36-15,36 36 16,-37-36-16,37 37 0,-36-37 15,0 0-15,36 36 16</inkml:trace>
          <inkml:trace contextRef="#ctx0" brushRef="#br0" timeOffset="-88471.6468">-9570 5806 0,'37'-36'16,"-1"36"-16,0 0 15,0 0 1,-36 36 0,-36 0-1,0-36-15,36 37 16,-36-37-16,-1 0 0,1 0 16,0 0-16,-1 0 15,1 0 1,0 0-16,0 0 15,-1 0 1,1 0 0,36 36-16,-36-36 15,36 36-15,0 0 16,-37 1-16,37-1 16,0 0-16,0 1 0,0-1 15,0 0-15,0 0 0,0 37 16,0 0-16,0-37 15,0 0-15,0 0 0,-36 1 16,36-1-16,0 0 0,-36 1 16,36-1-16</inkml:trace>
        </inkml:traceGroup>
        <inkml:traceGroup>
          <inkml:annotationXML>
            <emma:emma xmlns:emma="http://www.w3.org/2003/04/emma" version="1.0">
              <emma:interpretation id="{93EE2F9D-7C77-48BA-84E2-474E8230E003}" emma:medium="tactile" emma:mode="ink">
                <msink:context xmlns:msink="http://schemas.microsoft.com/ink/2010/main" type="inkWord" rotatedBoundingBox="19458,9706 17387,9744 17362,8391 19433,8353"/>
              </emma:interpretation>
              <emma:one-of disjunction-type="recognition" id="oneOf19">
                <emma:interpretation id="interp23" emma:lang="" emma:confidence="1">
                  <emma:literal/>
                </emma:interpretation>
              </emma:one-of>
            </emma:emma>
          </inkml:annotationXML>
          <inkml:trace contextRef="#ctx0" brushRef="#br0" timeOffset="-86402.115">-10332 5770 0,'37'36'16,"-37"0"-1,-37-36 1,37 37-16,-36-1 15,0-36 17,-1 0-17,37 36 1,-36-36-16,0 36 16,36 1-16,-36-37 15,36 36 1,-37-36-16,1 0 15,0 0 17,-1 0-17,1 0 1,0 0-16,0 0 16,-1 36-1,1-36-15,36 37 16,-36-37-16,-1 0 0,1 0 15,0 0 1,0 0 0,36-37-16,-37 37 15,37-36 1,37 0 0,-1 36-1,0 0-15,0 0 16,1 0-1,-37 36-15,0 0 16,-37 1 0,1-1-16,0-36 15,36 36-15,-36-36 16,-1 36-16,1-36 0,0 37 16,-1-37-16,1 36 0,0-36 0,0 0 15,-1 0-15</inkml:trace>
          <inkml:trace contextRef="#ctx0" brushRef="#br0" timeOffset="-86073.9442">-10767 5552 0,'36'-36'15,"0"-1"-15,1 37 16,-37-36-16,36 36 0,-36-36 16,0 0-16,0-1 15,0 1-15,-36 36 16,36-36-16,-37 36 15,1 0-15,36 36 16,-36-36-16,0 36 0,-1 1 16,37-1-16,0 0 15,-36 0-15,36 1 0</inkml:trace>
          <inkml:trace contextRef="#ctx0" brushRef="#br0" timeOffset="-85766.7074">-11420 5879 0,'0'-37'15,"36"37"16,0 0-31,1 37 16,-1-37 0,-36 36-16,36-36 0,-36 36 15,0 0 1,0 1-16,-36-37 0,36 36 16,-36-36-16,-1 36 0,1-36 15,-37 37-15,37-37 0,0 36 16,-37-36-16</inkml:trace>
          <inkml:trace contextRef="#ctx0" brushRef="#br1" timeOffset="-61627.527">-11928 5262 0,'36'0'15,"-36"36"1,36-36-16,1 0 31,-37-36-31,36 36 0,0 0 31,0 0 16,1 0 31</inkml:trace>
          <inkml:trace contextRef="#ctx0" brushRef="#br1" timeOffset="-62022.585">-11783 5733 0,'0'37'188,"-36"-37"-173,36 36 1,0 0 0,0 1 15,36-37-31,0 0 15,-36-37 1,36 37 0,-36-36-16,0 0 31,0-1-15,-36 1 46,0 72-31,0 1-15,-1-37 0,37 36-1,-36-36-15,0 0 16,-1 0-1,1-36 17,36-1-32,0 1 31,0 72 0,0 1-15,-36-37-16,36 36 15,-36-36 1,-1 0 15,37-36-15,0-1 0,0 1-1,0 0-15,0 0 16,0-1-1,0 1-15,0 0 0,0-1 16,0 1-16,0 0 16,-36 36-16,36-36 15,0 72 17,0 0-17,0 0 1,0 1-16,0-1 0,0 0 0,0 1 15,0-1-15,0 0 0,0 0 16,-36 1-16,36-1 0,-37 0 16,37 1-16,-36-37 15,36 36-15,-36-36 0,0 0 16,-1 0 0,37-36-16,0-1 15,0 1-15,0 0 16,0-1-1,0 1 1,0 0-16,37 36 0,-37-36 16,0-1-16,0 1 15,36 36-15,-36-36 0,0-1 16,0 1 0,0 0-1</inkml:trace>
          <inkml:trace contextRef="#ctx0" brushRef="#br1" timeOffset="-61450.1764">-11819 5008 0,'0'-37'16</inkml:trace>
        </inkml:traceGroup>
        <inkml:traceGroup>
          <inkml:annotationXML>
            <emma:emma xmlns:emma="http://www.w3.org/2003/04/emma" version="1.0">
              <emma:interpretation id="{BDB46AC9-19EF-4D10-A746-B74CDCBC7756}" emma:medium="tactile" emma:mode="ink">
                <msink:context xmlns:msink="http://schemas.microsoft.com/ink/2010/main" type="inkWord" rotatedBoundingBox="17094,9507 15094,9544 15067,8114 17067,8078"/>
              </emma:interpretation>
              <emma:one-of disjunction-type="recognition" id="oneOf20">
                <emma:interpretation id="interp24" emma:lang="" emma:confidence="1">
                  <emma:literal/>
                </emma:interpretation>
              </emma:one-of>
            </emma:emma>
          </inkml:annotationXML>
          <inkml:trace contextRef="#ctx0" brushRef="#br1" timeOffset="-60286.4883">-13053 5443 0,'-36'0'31,"36"-36"-15,0 0-1,36 36 17,0 0-17,0 0 1,-36 36-16,37 0 16,-37 0-16,0 1 15,0-1-15,0 0 0,0 1 16,-37-37-16,37 36 0,0 0 15,-36 0-15,36 1 16,-36-1-16,0 0 16,36 1-16,0-1 31,0-72-15,0-1-1,36 1 1,-36 0-1,36 36-15,-36-37 0,36 37 16,-36-36-16,37 36 0,-37-36 16,36 36-16,-36-36 0,36 36 15,-36-37-15,37 37 0,-37-36 16,36 36-16,-36-36 0,36-1 16,0 1-16,1 0 15,-37 0 1,0-1-16,0 1 47,0 72 15,0 1-46,0-1-1,-37 0 1,37 0-16,0 1 16,0-1-16,0 0 0,0 1 15,0-1-15,0 0 16,0 0-16,0 1 16,0-1-1,37 0 1,-37 1 15,36-37-15</inkml:trace>
          <inkml:trace contextRef="#ctx0" brushRef="#br1" timeOffset="-59642.7803">-13235 5697 0,'-36'0'78,"0"36"-62,36 1-16,-36-37 16,36 36-16,-37 0 15,37 1-15,-36-1 0,0 0 16,36 0-1,-37-36-15,1 37 16,36-1 15,-36-36-31,0 0 32,36-36-32</inkml:trace>
          <inkml:trace contextRef="#ctx0" brushRef="#br1" timeOffset="-57887.5008">-13307 4681 0,'-36'0'63,"-1"0"-48,1 36-15,0-36 16,-1 37-16,1-1 0,0-36 15,0 36-15,-37 1 0,37-1 16,-1 0-16,1-36 16,-36 36-16,35 1 0,1-1 15,0 0-15,-1-36 16,37 37-16,-36-37 16,36-37 15</inkml:trace>
          <inkml:trace contextRef="#ctx0" brushRef="#br1" timeOffset="-59206.6303">-13670 5806 0,'0'-36'32,"0"-1"-17,0 1-15,36 0 16,1 0 0,-37-1-16,36 37 15,0 0 1,-36 37 15,0-1-15,0 0-16,-36-36 15,36 36-15,-36 1 16,36-1-16,-37 0 16,1 1-16,0-1 15,-1 0 1,1 0-1,0-36 1,0 0 0</inkml:trace>
          <inkml:trace contextRef="#ctx0" brushRef="#br1" timeOffset="-57698.3996">-13851 4717 0,'0'37'31,"-37"-37"-31,1 36 15,0-36 1,36 36-16,-37-36 0,37 37 16,-36-37-16,0 36 0,36 0 15,-36-36-15</inkml:trace>
          <inkml:trace contextRef="#ctx0" brushRef="#br1" timeOffset="-58835.1871">-13851 5407 0,'0'36'47,"-37"0"-31,37 1-1,0-1-15,0 0 0,0 1 16,0-1-16,-36-36 0,36 36 15,0 0-15,0 1 0,0-1 16,-36-36-16,36 36 16,-37-36-16,37 37 15</inkml:trace>
          <inkml:trace contextRef="#ctx0" brushRef="#br1" timeOffset="-58394.3996">-14142 5479 0,'0'37'16,"-36"-37"0,36 36-16,0 0 0,0 1 15,0-1-15,0 0 16,-36 0-16,36 1 15,-37-37 17,1 0-17,36-37 1,-36 37-16,0 0 16,-1 0-1,37 37-15,0-1 16,0 0-1,0 1-15,-36-37 16,36 36-16,0 0 0,-36 0 16,36 1-16,-37-1 15,1 0 1,0 1 0,0-37-1,-1 0 1</inkml:trace>
        </inkml:traceGroup>
      </inkml:traceGroup>
    </inkml:traceGroup>
    <inkml:traceGroup>
      <inkml:annotationXML>
        <emma:emma xmlns:emma="http://www.w3.org/2003/04/emma" version="1.0">
          <emma:interpretation id="{9CE13649-D688-4554-AD2B-3C1E788045FD}" emma:medium="tactile" emma:mode="ink">
            <msink:context xmlns:msink="http://schemas.microsoft.com/ink/2010/main" type="paragraph" rotatedBoundingBox="30533,7327 14561,7555 14531,5475 30503,52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4AAD67F-C878-454A-AAB2-250894FC0297}" emma:medium="tactile" emma:mode="ink">
              <msink:context xmlns:msink="http://schemas.microsoft.com/ink/2010/main" type="line" rotatedBoundingBox="30533,7327 14561,7555 14531,5475 30503,5246"/>
            </emma:interpretation>
          </emma:emma>
        </inkml:annotationXML>
        <inkml:traceGroup>
          <inkml:annotationXML>
            <emma:emma xmlns:emma="http://www.w3.org/2003/04/emma" version="1.0">
              <emma:interpretation id="{14EC308D-52CB-4ED0-BBF2-1DAE579FB61F}" emma:medium="tactile" emma:mode="ink">
                <msink:context xmlns:msink="http://schemas.microsoft.com/ink/2010/main" type="inkWord" rotatedBoundingBox="30525,6812 29430,6828 29415,5776 30510,5761"/>
              </emma:interpretation>
            </emma:emma>
          </inkml:annotationXML>
          <inkml:trace contextRef="#ctx0" brushRef="#br0" timeOffset="-120617.435">336 3266 0,'-36'36'0,"0"-36"31,-1 0-31,1 0 16,36 37-1,-36-37-15,0 0 0,-1 0 0,1 0 16,0 0-16,-1 0 16,1 0-16,0 0 0,0-37 15,-1 37-15,1-36 16,0 36-16,36-36 0,-37 36 16,37-37-16,-36 1 15,36 0-15,0 0 16,0-1-16,0 1 15,0 0-15,0-1 0,36 1 16,-36 0-16,0 0 0,0-1 16,37 1-16,-37 0 0,36 36 15,-36-37-15,36 1 0,-36 0 16,37 36-16,-37-36 0,36-1 16,0 1-1,0 0-15,1-1 16,-1 37-16,-36-36 15,36 36-15,1 0 0,-1 0 16,0 0-16,0-36 16,1 36-16,-1 0 15,0 0-15,1 0 0,-1 0 16,0 0-16,0 0 16,1 0-16,-1 0 15,0 0-15,-36 36 16,37-36-16,-1 36 15,-36 1-15,0-1 16,36-36-16,-36 36 0,0 1 16,0-1-16,36 0 15,-36 0-15,0 1 0,37-37 16,-37 36-16,0 0 0,0 1 16,0-1-16,0 0 15,0 0-15,0 1 16,0-1-16,-37-36 15,37 36-15,-36 1 0,0-1 16,0 0-16,-1 0 16,1-36-16,36 37 0,-36-37 15,-1 36-15,1-36 0,0 36 16,0 1-16,-1-37 16,1 36-16,0-36 0,-1 0 15,1 36-15,0-36 16,0 0-1</inkml:trace>
          <inkml:trace contextRef="#ctx0" brushRef="#br0" timeOffset="-121459.0829">373 2758 0,'0'-36'31,"0"72"47,-37-36-62,37 36-16,-36 1 0,0-1 15,-1 0 1,1-36-16,0 0 16,0 0-16,-1 0 15,37-36 16,0 0-31,0-1 16,0 74 31,0-1-47,0 0 16,0 0-16,0 1 15,0-1-15,0 0 16,0 1-16,0-1 15,0 0 1,0 0-16,0 1 16,0-1-16,-36-36 15</inkml:trace>
        </inkml:traceGroup>
        <inkml:traceGroup>
          <inkml:annotationXML>
            <emma:emma xmlns:emma="http://www.w3.org/2003/04/emma" version="1.0">
              <emma:interpretation id="{C61C0DEC-8536-4A99-BC84-870A8C7EA858}" emma:medium="tactile" emma:mode="ink">
                <msink:context xmlns:msink="http://schemas.microsoft.com/ink/2010/main" type="inkWord" rotatedBoundingBox="28818,7066 27762,7081 27749,6209 28806,6194"/>
              </emma:interpretation>
              <emma:one-of disjunction-type="recognition" id="oneOf21">
                <emma:interpretation id="interp25" emma:lang="" emma:confidence="1">
                  <emma:literal/>
                </emma:interpretation>
              </emma:one-of>
            </emma:emma>
          </inkml:annotationXML>
          <inkml:trace contextRef="#ctx0" brushRef="#br0" timeOffset="-118638.3871">-1188 3085 0,'-36'0'32,"36"-37"-17,0 1 1,0 0 0,36 36-1,1 0 1,-37-37-16,36 37 15,0 37-15,0-37 16,-36 36-16,37-36 16,-1 36-16,0-36 15,-36 37-15,-36-1 47,0-36-47,-1 0 16,1 36-16,0-36 15,0 0-15,-1 36 16,1 1 0,36-1-16,0 0 15,0 1 1,36-37 0,1 0-16,-1 0 15,0 0 1,-36-37-16,-36 37 31,0 0-15,-1 0-16,1 0 15,0 0-15,-1 37 0,1-37 16,0 0-16,0 0 0,-1 0 16,1 0-16,0 0 15,-1 0-15,37-37 16,-36 1-16,36 0 15,-36 36-15,36-37 16,0 1-16,0 0 16,0 0-16,0-1 0,0 1 15,0 0-15,0-37 0,0 37 16,0 0 0,0-1-16,0 74 31,0-1-16,0 0-15,0 0 16,0 37-16,0-37 0,36 1 16,-36-1-16,0 0 0,0 0 15,0 1-15,0-1 0,0 0 16,-36-36 0,0 0-1,-1-36 1,1 0-16,36-1 15,-36 37-15,36-36 16,-37 36-16,37-36 0,-36 36 16,0 0-16,36 36 15,-36-36-15,36 36 16,-37-36-16,37 37 0,-36-1 16,36 0-16,0 1 15,0-1 1</inkml:trace>
          <inkml:trace contextRef="#ctx0" brushRef="#br0" timeOffset="-118362.6387">-1551 3665 0,'37'0'0,"-37"-36"31,0 0 0,-37 36 0,1 0-15</inkml:trace>
        </inkml:traceGroup>
        <inkml:traceGroup>
          <inkml:annotationXML>
            <emma:emma xmlns:emma="http://www.w3.org/2003/04/emma" version="1.0">
              <emma:interpretation id="{14A561C3-3B32-4F69-89B1-E8966F864D3E}" emma:medium="tactile" emma:mode="ink">
                <msink:context xmlns:msink="http://schemas.microsoft.com/ink/2010/main" type="inkWord" rotatedBoundingBox="27443,7024 25730,7048 25717,6183 27430,6158"/>
              </emma:interpretation>
              <emma:one-of disjunction-type="recognition" id="oneOf22">
                <emma:interpretation id="interp26" emma:lang="" emma:confidence="1">
                  <emma:literal/>
                </emma:interpretation>
              </emma:one-of>
            </emma:emma>
          </inkml:annotationXML>
          <inkml:trace contextRef="#ctx0" brushRef="#br0" timeOffset="-118006.5344">-2313 2758 0,'0'36'62,"0"1"-62,0-1 0,0 0 16,-36 0-16,36 37 0,0-37 16,0 1-16,-36-1 0,36 0 15,0 0-15,0 1 0,0-1 16,0 0-16,-36 1 15</inkml:trace>
          <inkml:trace contextRef="#ctx0" brushRef="#br0" timeOffset="-117721.6836">-2675 3266 0,'0'-36'0,"0"-1"15,0 1 17,36 36-32,-36-36 15,36 36 1,-36 36-16,0 0 16,0 1-1,-36-1-15,36 0 16,-36-36-16,-1 37 15,1-37-15,36 36 16,-36-36-16,-1 36 16,1-36-16</inkml:trace>
          <inkml:trace contextRef="#ctx0" brushRef="#br0" timeOffset="-117318.4346">-2966 2939 0,'0'-36'0,"0"0"0,0 0 16,0-1-16,0 1 16,0 72 46,0 1-46,0-1-16,0 0 0,0 0 15,-36 1-15,36-1 0,0 0 16,0 37-16,0-37 0,0 0 16,0 1-16,0-1 0,-36 0 15,36 1-15,-37 35 0,37-36 16,-36 1-16,0-1 0,0-36 16,36 36-16,-37 1 0,1-37 15,-37 36-15,37-36 0,0 0 16,0 0-16,-1-36 0,1 36 15,0-37-15,-1 37 0,1-36 16,36 0-16,-36-1 0,36 1 16,0 0-16,0-37 0,36 37 15,0 0-15,1 36 0,-1-37 16</inkml:trace>
          <inkml:trace contextRef="#ctx0" brushRef="#br0" timeOffset="-116500.7147">-3945 2939 0,'0'-36'16,"0"72"-1,-37 1 1,37-1 0,0 0-16,0 1 0,0-1 15,0 0-15,0 0 0,0 1 16,0-1-16,-36 0 0,36 1 15</inkml:trace>
        </inkml:traceGroup>
        <inkml:traceGroup>
          <inkml:annotationXML>
            <emma:emma xmlns:emma="http://www.w3.org/2003/04/emma" version="1.0">
              <emma:interpretation id="{9B7FC242-0792-459C-9085-778CB3F32506}" emma:medium="tactile" emma:mode="ink">
                <msink:context xmlns:msink="http://schemas.microsoft.com/ink/2010/main" type="inkWord" rotatedBoundingBox="25481,7399 22787,7438 22767,6083 25461,6045"/>
              </emma:interpretation>
              <emma:one-of disjunction-type="recognition" id="oneOf23">
                <emma:interpretation id="interp27" emma:lang="" emma:confidence="1">
                  <emma:literal/>
                </emma:interpretation>
              </emma:one-of>
            </emma:emma>
          </inkml:annotationXML>
          <inkml:trace contextRef="#ctx0" brushRef="#br0" timeOffset="-116274.9411">-4272 3339 0,'-36'0'16,"36"36"15,-37 0-31,1 0 16,36 1-16,-36-37 15,36 36-15,-36 0 0,-1 1 16,37-1 0,-36-36-16,36 36 0,-36-36 15</inkml:trace>
          <inkml:trace contextRef="#ctx0" brushRef="#br0" timeOffset="-116090.7634">-4453 3157 0,'0'-36'0,"0"0"16,-37 36 15</inkml:trace>
          <inkml:trace contextRef="#ctx0" brushRef="#br0" timeOffset="-115158.8751">-4744 3302 0,'-36'37'16,"36"-1"0,36-36 31,-36-36-47,0-1 15,0 1 1,0 0-16,-36 36 15,0 0 1,-1 36-16,1-36 0,0 0 16,0 36-16,-1-36 0,1 37 15,0-37-15,-1 0 0,1 36 16,0-36-16,0 0 16,-1 0-16,1 0 15,36-36-15,0-1 16,-36 37-16,36-36 15,0 0-15,36 36 16,-36-37 0,36 37-1,1 0 1,-37 37 0,0-1-16,-37 0 15,1 1 1,0-37-1,-1 0-15,1 0 16,0 0 0,0 0-1,-1 0 1,1 36 0,0-36-16,-1 36 15,1-36 1,0 0-16,0 0 31,-1 0-15,1-36-1,0 36 1,-1 0 0,1 0-1,36 36 1,-36-36-16,0 0 15,-1 0-15,1 0 16,0 0-16,-1 0 16,1 0-16,36-36 15,0 0 1,0-1 0,36 37-16,1 0 15,-1 0 1,0 0-16,-36 37 15,0-1 1,0 0 0,0 0-16,0 1 15,-36-37-15,0 36 0,-1 0 16,1-36-16,0 37 16,0-37-16,-1 0 0,1 36 15,0-36-15</inkml:trace>
          <inkml:trace contextRef="#ctx0" brushRef="#br0" timeOffset="-114870.9071">-5615 2867 0,'0'-36'16,"37"36"0,-1-37-16,0 37 15,1-36-15,-1 36 0,0-36 16,0-1-16,37 37 0,-37 0 15,-36-36-15,37 36 0</inkml:trace>
          <inkml:trace contextRef="#ctx0" brushRef="#br0" timeOffset="-114342.708">-6558 3193 0,'0'-36'0,"36"36"16,-36-36-16,37 36 16,-37 36 15,0 0 0,-37-36-31,1 0 16,0 0-1,-1 0-15,1 0 16,0 0-16,36 37 16,-36-37-16,-1 0 15,1 36 1,0 0-1,36 37 1,-37-73-16,37 36 0,0 0 16,0 1-16,0-1 15,0 0-15,0 1 16,0-1-16,0 0 16,0 0-16,0 1 15,0-1-15,-36 0 16,36 1-16,0-1 15,0 0-15,0 0 16,0 1-16,-36-1 16</inkml:trace>
        </inkml:traceGroup>
        <inkml:traceGroup>
          <inkml:annotationXML>
            <emma:emma xmlns:emma="http://www.w3.org/2003/04/emma" version="1.0">
              <emma:interpretation id="{03ED0481-6C3A-4AA7-BAA2-2F42A666D26D}" emma:medium="tactile" emma:mode="ink">
                <msink:context xmlns:msink="http://schemas.microsoft.com/ink/2010/main" type="inkWord" rotatedBoundingBox="22541,7352 19093,7401 19079,6422 22527,6373"/>
              </emma:interpretation>
              <emma:one-of disjunction-type="recognition" id="oneOf24">
                <emma:interpretation id="interp28" emma:lang="" emma:confidence="1">
                  <emma:literal/>
                </emma:interpretation>
              </emma:one-of>
            </emma:emma>
          </inkml:annotationXML>
          <inkml:trace contextRef="#ctx0" brushRef="#br0" timeOffset="-111995.851">-9025 3484 0,'0'-37'31,"0"1"-15,36 0 0,0 36-16,0-36 15,1 36 16,-37 36-31,0 0 16,0 0 0,-37-36-16,1 37 15,0-1 1,0-36-16,36 36 0,-37-36 16,1 37-16,0-1 15,-1-36-15,37 36 0,-108 0 31</inkml:trace>
          <inkml:trace contextRef="#ctx0" brushRef="#br0" timeOffset="-112971.2394">-7247 3193 0,'-37'0'15,"1"0"1,0 37-16,-1-37 16,37 36-16,0 0 15,37-36 16,-1 0-31,0 0 16,-36 37 0,37-37-16,-1 0 15,-72 0 1,-1 0-16,1 36 0,0-36 16,-1 0-16,1 36 0,0-36 15,0 0-15,-1 0 0,1 0 16,0 0-16,-1 0 0,1 0 15,36-36-15,-36 36 16,36-36-16,0-1 16,0 1-1,0 0-15,0-1 16,0 1-16,0 0 16,0 0-16,0-1 15,0 74 32,0-1-31,0 0-16,0 0 15,0 1-15,0-1 16,0 0-16,0 1 0,0-1 16,-36 0-1,-1-36-15,37 36 16,-36-36-16,0 0 15,36-36-15,-37 36 0,37-36 0,-36 36 16,36-36-16,0 72 31,0 0-15,-36-36-16,36 36 16,0 1-16,-36-37 15,-1 0 16,37-37-15,-36 37-16,36-36 16,-36 36-16,-1-36 15,1 36-15,0 0 16,36 36 0,-36-36-16,36 36 15,-37-36-15,37 37 0,0-1 16,0 0-1,37 1 1,-1-37 0</inkml:trace>
          <inkml:trace contextRef="#ctx0" brushRef="#br0" timeOffset="-112726.6647">-8263 3919 0,'0'36'16,"36"-36"-16,0 0 16,0 0-1,1 0-15,-1 0 16,37-36-16,-37 36 15,0-36-15,0 36 0,1 0 16,-1-36-16,0 36 16</inkml:trace>
          <inkml:trace contextRef="#ctx0" brushRef="#br0" timeOffset="-112369.6721">-8481 3339 0,'-36'0'47,"36"36"-47,-37-36 0,37 36 15,-36 0-15,0 1 16,-1-1-16,1 0 0,0 1 16,0-37-16,-1 36 0,37 0 15,-36-36-15,0 36 16,-1 1-16,1-37 15</inkml:trace>
          <inkml:trace contextRef="#ctx0" brushRef="#br0" timeOffset="-110716.4055">-9461 3339 0,'0'-37'46,"0"74"-14,0-1-17,36 0 1,1 0 0,-1-36-1,0 37 1,-36-1-1,-36 0 17,0-36-32,36 37 15,-37-37-15,1 0 0,0 36 16,0-36-16,36 36 16,-37-36-16,37 36 15,-36-36-15,36 37 31,-36-37 1</inkml:trace>
          <inkml:trace contextRef="#ctx0" brushRef="#br0" timeOffset="-110373.9144">-9715 3520 0,'-36'0'63,"36"36"-63,-36-36 15,-1 73 1,1-73-16,0 36 16,-1-36-16,37 36 0,-36-36 15,0 37-15,0-37 0,36 36 16,-37-36-16,1 36 16</inkml:trace>
          <inkml:trace contextRef="#ctx0" brushRef="#br0" timeOffset="-105734.7474">-10114 3230 0,'-36'0'1391,"36"36"-1391,-37-36 15,37 36-15,-36-36 0,0 37 16,36-1-1,0 0 1,36-36 0,0 0-1,1 0 1,-37-36-16,36 36 16,0 0-16,-36 36 46,-36-36-30,0 0 0,-1 0-16,1 0 15,0 0 1,0 0 0,-1 0-1,1 0 32,0 36-31,-1-36-1,1 0 1,0 0 15,0 0 32,-1 0-48,1 0 17,0 0-17,36-36 16,0 0-15,0 0 0,0-1-1,36 1-15,-36 0 16,0-1 0,0 1-16,0 0 0,0 0 15,0-1 1,0 1-1,0 72 1</inkml:trace>
          <inkml:trace contextRef="#ctx0" brushRef="#br0" timeOffset="-105485.9488">-10586 3593 0,'0'36'0,"0"0"16</inkml:trace>
        </inkml:traceGroup>
        <inkml:traceGroup>
          <inkml:annotationXML>
            <emma:emma xmlns:emma="http://www.w3.org/2003/04/emma" version="1.0">
              <emma:interpretation id="{4A3E4F12-8934-4F71-8EEE-D8065D355DC6}" emma:medium="tactile" emma:mode="ink">
                <msink:context xmlns:msink="http://schemas.microsoft.com/ink/2010/main" type="inkWord" rotatedBoundingBox="18871,7145 18071,7156 18058,6247 18858,6236"/>
              </emma:interpretation>
              <emma:one-of disjunction-type="recognition" id="oneOf25">
                <emma:interpretation id="interp29" emma:lang="" emma:confidence="1">
                  <emma:literal/>
                </emma:interpretation>
              </emma:one-of>
            </emma:emma>
          </inkml:annotationXML>
          <inkml:trace contextRef="#ctx0" brushRef="#br0" timeOffset="-105242.6329">-10876 3520 0,'-36'36'47,"36"1"-31,-37-1 0,1 0-16,0 0 31,0 1-31,-1-37 31</inkml:trace>
          <inkml:trace contextRef="#ctx0" brushRef="#br0" timeOffset="-104539.0377">-11057 3230 0,'0'-37'0,"36"37"32,-36 37-17,0-1 1,0 0-1,0 1-15,-36-37 16,-1 36-16,1-36 16,36 36-16,-36-36 15,-1 0-15,1 0 16,0 0 0,36 36-16,-36-36 15,-1 0 1,37 37-16,0-1 15,-36-36 1,36 36-16,0 1 47,0-1-31,36 0-1,-36 0 16,-36-36-31,0 0 16,36 37-16,-37-37 0,1 0 16,0 0-16,0 0 15,-1 0-15,37-37 16,-36 37-16,0-36 16,36 0-1,0 0-15,0-1 16,0 1-1,0 0 1,36 36 0,-36-37-16,0 1 15,36 36-15,-36-36 16,37 36 0</inkml:trace>
          <inkml:trace contextRef="#ctx0" brushRef="#br0" timeOffset="-104262.2438">-11493 2976 0,'36'0'15,"1"-37"1,-1 37-16,0-36 16,1 36-16,-1-36 15,36 0 1,-35 36-16</inkml:trace>
        </inkml:traceGroup>
        <inkml:traceGroup>
          <inkml:annotationXML>
            <emma:emma xmlns:emma="http://www.w3.org/2003/04/emma" version="1.0">
              <emma:interpretation id="{D7AAEFB1-CB18-4226-B6C9-0281D9D7DF9F}" emma:medium="tactile" emma:mode="ink">
                <msink:context xmlns:msink="http://schemas.microsoft.com/ink/2010/main" type="inkWord" rotatedBoundingBox="17827,7405 14559,7451 14531,5475 17799,5428"/>
              </emma:interpretation>
              <emma:one-of disjunction-type="recognition" id="oneOf26">
                <emma:interpretation id="interp30" emma:lang="" emma:confidence="1">
                  <emma:literal/>
                </emma:interpretation>
              </emma:one-of>
            </emma:emma>
          </inkml:annotationXML>
          <inkml:trace contextRef="#ctx0" brushRef="#br0" timeOffset="-101309.1027">-13307 2903 0,'36'-36'16,"-36"0"0,0 72 15,0 0-16,0 0-15,0 1 32,-36-37-32,36 36 0,-36-36 15,-1 0 1,1 0 0,36 36 15,-36-36-16,36 37 1,-37-37-16,1 0 31,36 36-15,36-36 0,1 0 15,-37 36-16,0 0 1,0 1 0,0-1-1,-37-36-15,37 36 0,-36-36 16,0 37-16,0-37 16,-1 0-16,1 36 0,0-36 15,-1 0 1,37-36-16,-36 36 15,36-37-15,0 1 16,0 0-16,0-1 16,0 1-1,0 0 1</inkml:trace>
          <inkml:trace contextRef="#ctx0" brushRef="#br0" timeOffset="-100566.359">-13815 2903 0,'0'-36'0,"0"72"47,0 0-47,0 1 16,0-1-16,-36 0 15,36 1-15,0-1 32,-37-36-1,1 0-16,0 0 1,36 36 0,-37-36-16,1 0 15,36 36-15,0-72 16,-36 36 0,36-36-16,0 0 15,0-1-15,-36 37 16,36-36-16,-37 36 15,1 0 1,36 36 0,-36-36-16,36 37 0,0-1 15,0 0-15,0 0 16,36-36 0,-36-36 15,-36 36-16,36-36-15,-37 36 16,37-36-16,-36 36 0,0 0 16,0 0-1,-1 0 1,1 36-16,36 0 16,-36-36-16,36 36 0,-37 1 15,37-1-15,0 0 16,0 1-16,0-1 0,0 0 15,0 0-15,37 1 16,-37-1-16,36 0 16,0 1-16,1-1 15,-37 0-15</inkml:trace>
          <inkml:trace contextRef="#ctx0" brushRef="#br0" timeOffset="-100351.2147">-14251 4028 0,'37'0'0,"-1"-36"16,0-1-16,1 37 15,-1-36-15,0 36 0,0-36 16,1 36-16,-1-36 0,-36-1 16</inkml:trace>
          <inkml:trace contextRef="#ctx0" brushRef="#br0" timeOffset="-102470.6171">-13017 3593 0,'0'36'0</inkml:trace>
          <inkml:trace contextRef="#ctx0" brushRef="#br0" timeOffset="-103145.9901">-12146 3447 0,'0'-36'31,"0"0"-15,0 0 0,36 36-16,-36-37 15,37 37 1,-37-36-16,36 36 16,-36-36-16,36 36 0,-36-37 15,36 37-15,1 0 125,-37 37-109,0-1-1,0 0-15,0 1 16,-37-1 0,37 0-16,-36-36 15,0 36 1,0-36-16,-1 0 16,1 0-1,0-36-15,-1 0 16,37 0-1,0 72 32,0 0-31,-36-36 0,36 36-16,-36 1 15,0-37 1,-1 0-1,1 0 1,36-37-16,-36 37 16,36-36-16,0 0 15,0 0 1,-37 36 31,37 36-47,0 0 31,0 0-31,-36 1 16,36-1-1,-36 0 1,0-36-16,36 37 16,-37-37-16,37 36 0,-36-36 15,0 36-15,-1-36 16</inkml:trace>
          <inkml:trace contextRef="#ctx0" brushRef="#br0" timeOffset="-102115.6837">-12255 2758 0,'-36'0'32,"36"-36"-17,0-1 17</inkml:trace>
          <inkml:trace contextRef="#ctx0" brushRef="#br0" timeOffset="-102722.0379">-12690 2976 0,'0'36'16,"0"0"-1,36-36-15,-36 37 16,0-1-1,0 0-15,-36-36 16,36 36-16,-37-36 16,1 37-16,0-37 0,0 36 15,-1-36-15,1 36 0,0-36 16,-1 0-16,1 37 0,0-37 16,0 0-16,-1 0 15,1 0-15,0 0 0,-1 0 16,37-37-16,-36 37 15,36-36-15,0 0 32</inkml:trace>
          <inkml:trace contextRef="#ctx0" brushRef="#br0" timeOffset="-99666.1293">-12835 2032 0,'-37'0'16,"1"37"0,0-37-1,-1 36-15,-108 73 16,36-37-1,37-35-15,-1-1 0,1 0 16,35 0-16,-35 1 0,-1-1 16,37-36-16,0 36 0,-1 1 15,1-37-15,0 36 16</inkml:trace>
          <inkml:trace contextRef="#ctx0" brushRef="#br0" timeOffset="-100078.9532">-14323 2649 0,'-36'-36'31</inkml:trace>
          <inkml:trace contextRef="#ctx0" brushRef="#br0" timeOffset="-98542.213">-14867 2540 0,'36'0'0,"-36"37"15,36-37 1,0 0 15,-36-37-31,37 37 16,-1 0-16,-36-36 16,36 36-16,1 0 125</inkml:trace>
          <inkml:trace contextRef="#ctx0" brushRef="#br0" timeOffset="-99029.4459">-14795 3193 0,'0'37'47,"-36"-1"-47,0 0 15,-1-36-15,1 37 0,0-37 0,-1 36 16,1-36-16,0 36 0,0-36 15,-1 0 1,1-36-16,36 0 16,0-1-1,0 1 1,0 0-16,0-1 16,36 37-16,-36-36 0,0 0 15,37 0 1,-37-1-1,0 1-15,0 0 16,0-1 0,0 1-1,0 0 1,0 0-16,0-1 31</inkml:trace>
        </inkml:traceGroup>
      </inkml:traceGroup>
    </inkml:traceGroup>
    <inkml:traceGroup>
      <inkml:annotationXML>
        <emma:emma xmlns:emma="http://www.w3.org/2003/04/emma" version="1.0">
          <emma:interpretation id="{AE3A8138-7008-418C-8301-5BCEA96E7144}" emma:medium="tactile" emma:mode="ink">
            <msink:context xmlns:msink="http://schemas.microsoft.com/ink/2010/main" type="paragraph" rotatedBoundingBox="30207,4459 17929,5073 17839,3282 30117,26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19F445C-8E63-4BC1-BDD6-F7618206C06E}" emma:medium="tactile" emma:mode="ink">
              <msink:context xmlns:msink="http://schemas.microsoft.com/ink/2010/main" type="line" rotatedBoundingBox="30207,4459 17929,5073 17839,3282 30117,2669"/>
            </emma:interpretation>
          </emma:emma>
        </inkml:annotationXML>
        <inkml:traceGroup>
          <inkml:annotationXML>
            <emma:emma xmlns:emma="http://www.w3.org/2003/04/emma" version="1.0">
              <emma:interpretation id="{C17D3AA0-C44A-4702-899C-638566DA4412}" emma:medium="tactile" emma:mode="ink">
                <msink:context xmlns:msink="http://schemas.microsoft.com/ink/2010/main" type="inkWord" rotatedBoundingBox="30190,4116 29513,4149 29460,3100 30137,3066"/>
              </emma:interpretation>
              <emma:one-of disjunction-type="recognition" id="oneOf27">
                <emma:interpretation id="interp31" emma:lang="" emma:confidence="1">
                  <emma:literal/>
                </emma:interpretation>
              </emma:one-of>
            </emma:emma>
          </inkml:annotationXML>
          <inkml:trace contextRef="#ctx0" brushRef="#br0" timeOffset="-150823.9583">155 581 0,'0'36'47,"-36"-36"-32,-1 0 1,1 36 0,0-36-16,-1 0 15,1 0 1,0 0-16,0-36 15,-1 36-15,1 0 16,36-36-16,0 0 16,0-1-1,0 1-15,-36 36 0,36-36 16,0-1-16,0 1 16,0 0-16,0 0 15,0-1-15,0 1 16,0 0-1,0-1-15,0 1 16,36 36-16,-36-36 16,0 0-16,0-1 15,36 37-15,-36-36 0,37 0 16,-37-1 0,36 1-16,-36 0 15,36 36-15,-36-36 16,36-1-1,1 1 1,-1 36 0,-36-36-16,36 36 15,1 0 1,-1 0 0,0 0-1,0 0-15,1 0 16,-37 36-16,36-36 15,-36 36 1,36-36-16,-36 37 16,37-37-1,-37 36-15,0 0 16,0 0 0,0 1-1,0-1 1,36-36-16,-36 36 15,0 1 1,0-1-16,0 0 16,0 0-16,0 1 15,0-1-15,0 0 16,-36-36-16,36 37 16,0-1-16,-37 0 15,37 0 1,0 1-1,0-1-15,-36-36 16,36 36 0,0 1-1,-36-1 1,36 0 0,-37-36-1,1 36 1,0-36-1,36 37 1,-36-37-16,-1 0 16,1 0 15,36 36 0,-36-36 16,-1 0-31,37-36-1</inkml:trace>
          <inkml:trace contextRef="#ctx0" brushRef="#br0" timeOffset="-152110.1703">46 73 0,'0'-36'16,"0"-1"31,0 74-1,0-1-30,0 0-16,-36 0 16,36 1-1,0-1-15,0 0 16,0 1 0,0-1-1,0 0 1,0 0 15</inkml:trace>
        </inkml:traceGroup>
        <inkml:traceGroup>
          <inkml:annotationXML>
            <emma:emma xmlns:emma="http://www.w3.org/2003/04/emma" version="1.0">
              <emma:interpretation id="{3179C6E0-2394-4549-B687-81AF94BC6450}" emma:medium="tactile" emma:mode="ink">
                <msink:context xmlns:msink="http://schemas.microsoft.com/ink/2010/main" type="inkWord" rotatedBoundingBox="28955,4324 27724,4386 27677,3450 28908,3389"/>
              </emma:interpretation>
              <emma:one-of disjunction-type="recognition" id="oneOf28">
                <emma:interpretation id="interp32" emma:lang="" emma:confidence="1">
                  <emma:literal/>
                </emma:interpretation>
              </emma:one-of>
            </emma:emma>
          </inkml:annotationXML>
          <inkml:trace contextRef="#ctx0" brushRef="#br0" timeOffset="-146666.5036">-1043 218 0,'0'-36'0,"0"-1"16,37 37 15,-1 0 0,0 0-15,1 0-1,-1 0 1,-36 37 0,36-37-16,-36 36 0,0 0 31,-36-36-31,36 37 15,-36-37-15,-1 36 16,1-36-16,36 36 0,-36-36 16,36 36-16,-37-36 15,37 37-15,0-1 32,0 0-17,37-36-15,-1 0 16,0 0-16,1 0 15,-1 0-15,0 0 16,-36-36 0,-36 36-1,0 0-15,-1 0 16,1 0-16,0 0 16,-1 36-16,1-36 0,0 0 15,0 0-15,-1 0 16,1 0-16,0 0 15,-1 0 1,37-36 0,-36 36-16,36-36 15,0-1 1,0 1-16,0 0 16,0 0-1,0-1-15,0 1 0,0 0 16,0-1-1,0 1-15,0 0 16,0 0 0,-36 36 46,36 36-62,0 0 16,0 0-16,0 1 0,0-1 15,-36 0-15,36 1 0,0-1 16,0 0-16,0 0 16,0 1-16,0-1 15,-37-36-15,37 36 16,-36-36-16,36 37 16,-36-37-16,-1 0 31,37-37-31,0 1 15,-36 36-15,36-36 16,0-1 0,-36 37-16,36-36 15,0 0 1,-36 36 0,-1 0 15,37 36-31,-36-36 15,36 36 1,-36-36-16,36 37 16,0-1-16,0 0 0,0 1 15,0-1-15,-37 0 16,37 0 0,0 1-16</inkml:trace>
          <inkml:trace contextRef="#ctx0" brushRef="#br0" timeOffset="-146346.4926">-1405 907 0,'36'0'16,"-36"37"0,0-74 62,-36 37-47,36-36-15</inkml:trace>
          <inkml:trace contextRef="#ctx0" brushRef="#br0" timeOffset="-145357.9918">-1950 37 0,'-36'0'32,"36"36"-32,-36-36 15,-1 36-15,37 0 32,0 1-17,37-1 1,-1-36-1,0 0 1,1 0-16,-37 36 63,-37-36-63,37 37 15,-36-37-15,36 36 16,0 0-1,-36-36 1,36-36-16</inkml:trace>
        </inkml:traceGroup>
        <inkml:traceGroup>
          <inkml:annotationXML>
            <emma:emma xmlns:emma="http://www.w3.org/2003/04/emma" version="1.0">
              <emma:interpretation id="{9C65E13E-E756-4C6E-A934-F2767B26B716}" emma:medium="tactile" emma:mode="ink">
                <msink:context xmlns:msink="http://schemas.microsoft.com/ink/2010/main" type="inkWord" rotatedBoundingBox="27393,4199 26097,4264 26058,3481 27353,3416"/>
              </emma:interpretation>
              <emma:one-of disjunction-type="recognition" id="oneOf29">
                <emma:interpretation id="interp33" emma:lang="" emma:confidence="1">
                  <emma:literal/>
                </emma:interpretation>
              </emma:one-of>
            </emma:emma>
          </inkml:annotationXML>
          <inkml:trace contextRef="#ctx0" brushRef="#br0" timeOffset="-144878.2244">-2385 145 0,'0'-36'16,"0"72"46,0 1-46,0-1-16,0 0 16,0 1-16,0-1 15,0 0-15,0 0 0,0 1 16,0-1-16,0 0 16,0 1-1,0-1-15</inkml:trace>
          <inkml:trace contextRef="#ctx0" brushRef="#br0" timeOffset="-144483.0451">-2675 581 0,'-37'0'15,"37"-36"-15,0-1 16,0 1 15,37 36-15,-1 0 15,0 0-15,-36 36-1,0 1 1,0-1 0,-36 0-16,0 0 15,-1 1 1,1-1-16,0-36 15,36 36-15,-37-36 16</inkml:trace>
          <inkml:trace contextRef="#ctx0" brushRef="#br0" timeOffset="-143704.9876">-2966 73 0,'0'-36'16,"-36"36"15,36 36 16,0 0-47,-36 0 0,36 1 16,0-1-16,0 0 15,0 1-15,0-1 16,0 0-16,0 0 15,0 1-15,0-1 16,0 0-16,0 1 0,0-1 16,0 0-16,0 0 15,-37-36-15,37 37 16,-36-1-16,0 0 16,0-36-16,36 37 0,-37-37 15,1 36-15,0-36 0,-1 0 16,1 0-16,0 0 0,0 0 15,-1 0-15,1 0 16,0 0-16,-1-36 16,1-1-1,36 1 1,-36 0 0,36-1-16,0 1 15,0 0-15,0 0 16,0-1-1,0 1 48,36 0-1</inkml:trace>
        </inkml:traceGroup>
        <inkml:traceGroup>
          <inkml:annotationXML>
            <emma:emma xmlns:emma="http://www.w3.org/2003/04/emma" version="1.0">
              <emma:interpretation id="{8F33420F-36C6-4A1B-B784-DB2CA4D0A76C}" emma:medium="tactile" emma:mode="ink">
                <msink:context xmlns:msink="http://schemas.microsoft.com/ink/2010/main" type="inkWord" rotatedBoundingBox="25687,4323 25037,4355 25002,3658 25652,3626"/>
              </emma:interpretation>
              <emma:one-of disjunction-type="recognition" id="oneOf30">
                <emma:interpretation id="interp34" emma:lang="" emma:confidence="1">
                  <emma:literal/>
                </emma:interpretation>
              </emma:one-of>
            </emma:emma>
          </inkml:annotationXML>
          <inkml:trace contextRef="#ctx0" brushRef="#br0" timeOffset="-141954.703">-4127 218 0,'36'0'0,"-36"36"422,-36-36-406,36 37-16,0-1 15,0 0-15,0 0 16,0 1-16,0-1 15,0 0-15,0 1 16,-36-1 0,36 0-16,0 0 15,0 1-15,0-1 16,0 0 31,-36-72 15</inkml:trace>
          <inkml:trace contextRef="#ctx0" brushRef="#br0" timeOffset="-141542.4253">-4345 653 0,'-36'0'110,"36"37"-110,-36-37 15,36 36-15,-36-36 0,36 36 16,-37-36-16,37 37 0,-36-37 15,36 36-15,-36-36 0,36 36 16,-37-36-16,1 36 0,0-36 16,36 37-1,-36-37 1</inkml:trace>
          <inkml:trace contextRef="#ctx0" brushRef="#br0" timeOffset="-141024.9472">-4490 363 0,'0'36'47,"0"-72"15,-36 36-46,0 0 15,36 36 16</inkml:trace>
        </inkml:traceGroup>
        <inkml:traceGroup>
          <inkml:annotationXML>
            <emma:emma xmlns:emma="http://www.w3.org/2003/04/emma" version="1.0">
              <emma:interpretation id="{7547847E-F156-4F72-8757-326FF5A5177E}" emma:medium="tactile" emma:mode="ink">
                <msink:context xmlns:msink="http://schemas.microsoft.com/ink/2010/main" type="inkWord" rotatedBoundingBox="24745,4732 22783,4830 22722,3596 24683,3498"/>
              </emma:interpretation>
              <emma:one-of disjunction-type="recognition" id="oneOf31">
                <emma:interpretation id="interp35" emma:lang="" emma:confidence="1">
                  <emma:literal/>
                </emma:interpretation>
              </emma:one-of>
            </emma:emma>
          </inkml:annotationXML>
          <inkml:trace contextRef="#ctx0" brushRef="#br0" timeOffset="-136093.9009">-5143 617 0,'-36'0'31,"36"36"-15,0 1 15,36-37-15,0 0-1,1 0 1,-1-37 0,-36 1 15,-36 0-15,-1 36-16,1 0 15,0 0 1,36 36-16,-36-36 15,-1 36-15,1-36 16,0 37 0,-1-37-16,1 0 15,0 0-15,36 36 0,-36-36 16,-1 0 0,1 0-1,36-36-15,0-1 16,0 1 15,36 0-15,1 36-1,-1 0 1,-36 36 0,0 0-1,0 1 1,-36-37-1,-1 0 1,1 0-16,0 0 16,-1 0-16</inkml:trace>
          <inkml:trace contextRef="#ctx0" brushRef="#br0" timeOffset="-135090.9667">-5796 182 0,'0'36'0,"36"-36"16,1 0-16,-1 0 16,0-36-1,0 36-15,1 0 0,-1-37 16,0 37-16,1 0 15,-37-36-15,36 36 16,-72 0 0</inkml:trace>
          <inkml:trace contextRef="#ctx0" brushRef="#br0" timeOffset="-135502.1573">-5760 690 0,'0'36'0,"-36"-36"16,36 36-16,-36-36 0,-1 0 31,37 37-31,0-74 31,-36 37-31,36-36 16,-36 36 0,36-36 15,-36 36-31,-1 36 15,37 0 17,-36-36-32,0 0 15,-1 0 1,1 0 0,0 0-16,0 0 15,-1 0 1,1 0-1,0 0 1,36-36 0,0 0 15,36 36-31,0 0 16,-36-37-1,37 37-15,-1 0 31,-36 37-31,0-1 16,0 0 0,0 1-1,-36-37-15,36 36 16,-37-36-16,1 36 16,0-36-16,-1 0 0,1 36 15,0-36-15,0 0 16,-1 0-1</inkml:trace>
          <inkml:trace contextRef="#ctx0" brushRef="#br0" timeOffset="-134274.1977">-6776 545 0,'0'-37'31,"37"37"-31,-1 0 16,0 0 0,0 0-1,-36 37 1,-36-37-1,36 36-15,-36-36 16,0 0 0,36 36-16,-37-36 0,1 0 15,0 0 1,-1 0 0,1 0-1,0 0 1,0 0 15,36 36-31,0 1 31,0-1-31,0 0 16,36 1 0,-36-1-16,0 0 15,0 0 1,36-36-16,-36 37 0,0-1 15,36-36 1,-36 36-16,0 1 0,0-1 16,37-36-16,-37 36 15,0 0-15,0 1 16,0-1 0,0 0-16,0 1 15,0-1 1,0 0-1,0 0 1</inkml:trace>
        </inkml:traceGroup>
        <inkml:traceGroup>
          <inkml:annotationXML>
            <emma:emma xmlns:emma="http://www.w3.org/2003/04/emma" version="1.0">
              <emma:interpretation id="{CEF767F5-FA81-4273-AD08-FD5F7DF2DE31}" emma:medium="tactile" emma:mode="ink">
                <msink:context xmlns:msink="http://schemas.microsoft.com/ink/2010/main" type="inkWord" rotatedBoundingBox="22367,4546 17914,4769 17839,3282 22293,3059"/>
              </emma:interpretation>
              <emma:one-of disjunction-type="recognition" id="oneOf32">
                <emma:interpretation id="interp36" emma:lang="" emma:confidence="1">
                  <emma:literal/>
                </emma:interpretation>
              </emma:one-of>
            </emma:emma>
          </inkml:annotationXML>
          <inkml:trace contextRef="#ctx0" brushRef="#br0" timeOffset="-131681.9713">-8118 508 0,'0'-36'15,"0"0"1,0 72 31,-37 0-31,37 1-16,0-1 15,0 0-15,-36 0 16,36 1-16,0-1 15,0 0 1,0 1-16,0-1 16,-36-36-1,0 36 1</inkml:trace>
          <inkml:trace contextRef="#ctx0" brushRef="#br0" timeOffset="-131218.604">-8372 799 0,'-37'36'15,"1"-36"1,36 36-1,-36-36-15,0 0 16,-1 0 0,1 0 15,36-36-15,-36 36 46,-1 0-46,1 36-16,0-36 0,0 0 15,-1 0-15,-35 36 16,35-36-16,-35 0 0,36 0 16,-1 0-16,1 0 0,0 0 0,-1-36 15,1 36-15,0 0 16,0 0-1,36-36-15,36 36 0,-36-36 16,36 36 0</inkml:trace>
          <inkml:trace contextRef="#ctx0" brushRef="#br0" timeOffset="-130978.1701">-8481 472 0,'0'-36'63</inkml:trace>
          <inkml:trace contextRef="#ctx0" brushRef="#br0" timeOffset="-130686.0218">-9134 617 0,'36'0'31,"-36"-36"-16,36 36-15,1 0 0,-37-36 16,36 36-16,0 0 0,0 0 16,1 0-16,-1 0 15,-36-37-15,0 74 16</inkml:trace>
          <inkml:trace contextRef="#ctx0" brushRef="#br0" timeOffset="-132474.2594">-7393 799 0,'-36'0'62,"36"36"-62,-36 0 16,0 0-16,-1 1 16,1-1-16,0-36 0,36 36 15,-73 1-15,37-37 0,0 36 16,-1-36-16,1 36 0,0 0 15,-1-36-15,1 0 32</inkml:trace>
          <inkml:trace contextRef="#ctx0" brushRef="#br0" timeOffset="-132063.2771">-7937 944 0,'0'-37'0,"0"1"32,0 0-17,36 36 1,1-36-1,-1 36 1,-36 36 31,0 0-31,-36-36-16,36 36 15,-37 1-15,1-1 16,0-36-16,0 36 15,-1-36-15,1 0 0,36 37 16,-36-37-16,-1 0 0,1 0 16,36 36-16,-36-36 15,0 0 1</inkml:trace>
          <inkml:trace contextRef="#ctx0" brushRef="#br0" timeOffset="-129895.6358">-9606 835 0,'36'-36'15,"-36"-1"1,37 37 0,-37-36-1,36 36-15,0 0 16,0 0-16,1 0 15,-1 36-15,0 1 16,-36-1 0,37-36-1,-37 36-15,36 0 32,-72-36 30,-1 0-46,1 37-16,0-37 15,-1 0-15,1 36 16,0-36-16,0 0 0,-1 0 16,1 36-16,0-36 0,-1 0 15,1 0-15,0 0 16,0 0-16,-1 0 15,37-36 17,0 0-17,0-1 1,0 1-16,0 0 16,0 0-1,0-1 1,0 1-1,0 0 1,0-1-16,0 1 16,-36 0-1,36 0-15,0-1 16,0 1 0,-36 36 15</inkml:trace>
          <inkml:trace contextRef="#ctx0" brushRef="#br0" timeOffset="-129705.592">-9570 327 0,'37'0'15</inkml:trace>
          <inkml:trace contextRef="#ctx0" brushRef="#br0" timeOffset="-127367.5515">-10078-217 0,'-36'0'32,"0"36"-17,-1-36-15,1 36 0,0 0 16,-37-36-16,37 37 0,-37-1 16,1 0-16,36 1 0,-37-1 15,0 0-15,37 0 0,0-36 16,-37 37-16,37-37 0,0 36 15,-1-36-15</inkml:trace>
          <inkml:trace contextRef="#ctx0" brushRef="#br0" timeOffset="-129306.4097">-10114 581 0,'0'36'78,"36"0"-78,-36 1 16,0-1-1,-36 0-15,0 1 16,-1-1-16,1-36 16,0 36-16,0-36 0,-1 0 15,1 0-15,0 0 16,-1 0-16,-35 0 0,36 0 15,-1 0-15,1 0 16,0 0-16,-1 0 0,1-36 16,0 36-1,36-36 1</inkml:trace>
          <inkml:trace contextRef="#ctx0" brushRef="#br0" timeOffset="-129117.2348">-10332 1089 0,'37'0'0,"-37"36"16,36-36-16,-36 36 0,36-36 16</inkml:trace>
          <inkml:trace contextRef="#ctx0" brushRef="#br0" timeOffset="-128555.1644">-10912 617 0,'0'-36'15,"36"36"1,-36 36-1,0 0 1,0 1 0,-36-37-1,-1 0 1,37 36-16,-36-36 0,0 0 16,0 0-1,36 36 1,-37-36-16,37 37 15,0-1 1,0 0 0,37-36-1,-37 36-15,36-36 16,-36 37 0,0-1-1,-36 0 1,-1 1-1,1-37-15,0 36 16,-1-36-16,1 36 0,0-36 0,0 0 16,36 36-1,-37-36-15,37-36 16</inkml:trace>
          <inkml:trace contextRef="#ctx0" brushRef="#br0" timeOffset="-128182.17">-11311 690 0,'0'-37'0,"36"1"15,-36 72 48,0 1-47,0-1-16,36-36 0,-36 36 15,0 1 1,-36-37-16,36 36 0,-36-36 15,36 36-15,-37-36 16,1 36-16,0-36 16,36 37-16,-37-37 15,1 0-15,36 36 16,-36-36-16</inkml:trace>
          <inkml:trace contextRef="#ctx0" brushRef="#br0" timeOffset="-127769.6759">-11819 835 0,'0'36'16,"36"-36"-1,-36 36-15,36-36 16,0 0 0,1-36-1,-37 0 1,36 36-16,-36-36 15,0-1-15,-36 1 16,-1 36 0,1 0-16,0 0 15,0 36 1,-1-36-16,37 37 16,0-1-1,37-36-15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1:52:11.076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8B1451F-707E-46C0-8DE7-FFF9094B67B2}" emma:medium="tactile" emma:mode="ink">
          <msink:context xmlns:msink="http://schemas.microsoft.com/ink/2010/main" type="writingRegion" rotatedBoundingBox="7091,1576 3295,3555 2604,2230 6400,251"/>
        </emma:interpretation>
      </emma:emma>
    </inkml:annotationXML>
    <inkml:traceGroup>
      <inkml:annotationXML>
        <emma:emma xmlns:emma="http://www.w3.org/2003/04/emma" version="1.0">
          <emma:interpretation id="{6FE62A16-2C00-4B4A-8EB7-0B340AA134E6}" emma:medium="tactile" emma:mode="ink">
            <msink:context xmlns:msink="http://schemas.microsoft.com/ink/2010/main" type="paragraph" rotatedBoundingBox="7091,1576 3295,3555 2604,2230 6400,25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A8FCA6F-A143-4371-B36E-5FE1F93C6BD1}" emma:medium="tactile" emma:mode="ink">
              <msink:context xmlns:msink="http://schemas.microsoft.com/ink/2010/main" type="line" rotatedBoundingBox="7091,1576 3295,3555 2604,2230 6400,251"/>
            </emma:interpretation>
          </emma:emma>
        </inkml:annotationXML>
        <inkml:traceGroup>
          <inkml:annotationXML>
            <emma:emma xmlns:emma="http://www.w3.org/2003/04/emma" version="1.0">
              <emma:interpretation id="{84924254-9AE1-416A-A2BE-0E3E3FA8D0B4}" emma:medium="tactile" emma:mode="ink">
                <msink:context xmlns:msink="http://schemas.microsoft.com/ink/2010/main" type="inkWord" rotatedBoundingBox="6923,1253 5432,2030 5054,1304 6545,527"/>
              </emma:interpretation>
              <emma:one-of disjunction-type="recognition" id="oneOf0">
                <emma:interpretation id="interp0" emma:lang="" emma:confidence="0.5">
                  <emma:literal>s</emma:literal>
                </emma:interpretation>
                <emma:interpretation id="interp1" emma:lang="" emma:confidence="0">
                  <emma:literal>.</emma:literal>
                </emma:interpretation>
                <emma:interpretation id="interp2" emma:lang="" emma:confidence="0">
                  <emma:literal>N</emma:literal>
                </emma:interpretation>
                <emma:interpretation id="interp3" emma:lang="" emma:confidence="0">
                  <emma:literal>J</emma:literal>
                </emma:interpretation>
                <emma:interpretation id="interp4" emma:lang="" emma:confidence="0">
                  <emma:literal>I</emma:literal>
                </emma:interpretation>
              </emma:one-of>
            </emma:emma>
          </inkml:annotationXML>
          <inkml:trace contextRef="#ctx0" brushRef="#br0">2512-533 0,'37'0'31,"-37"37"0,-37-37 1,1 36-17,0-36-15,-1 0 16,1 0 0,0 0 15,36 36-16,0 0 1,0 1 0,0-1-1,0 0-15,0 1 16,0-1-16,0 0 16,0 0-16,0 1 15,0-1 1,0 0-16,-36-36 15</inkml:trace>
          <inkml:trace contextRef="#ctx0" brushRef="#br0" timeOffset="-547.2368">3891-424 0,'0'36'62,"36"-36"-31,1 0 1,-37-36-32,0 0 31,-37 36-31,1 0 15,0 0 1,0 0 0,36 36-1,-37-36-15,1 36 16,0-36 0,-1 0-16,1 37 15,0-37-15,0 0 16,-1 0-1,37-37-15,0 1 16,0 0 0,0 0-1,37 36 17,-37 36-32,0 0 15,0 0 1,-37 1 15,1-37-31,0 0 16,-1 0-1,1 0 1,36-37 0,-36 37-1,36 37 1,-36-37-16,-1 36 15,1-36 1,36 36-16,-36-36 31,36-36-15,-37 36 0,1 0-1,0 0 1,0 0-1,-1 0 1,1 0 31,0 0-31,-1 0 15,1 0-16,0 0 1,0 0-16,-1 0 31,37-36-31,0-1 16,37 37 0,-1 0-1,0 0 1,0 0-1,-36 37-15,0-1 16,0 0 0,-36 1-16,36-1 15,-36-36-15,0 36 16,-1-36 0,1 0-1</inkml:trace>
          <inkml:trace contextRef="#ctx0" brushRef="#br0" timeOffset="621.1436">3347-932 0,'0'36'31,"36"-36"16,0 0-47,1 0 16,-1 0-1,0 0-15,1 0 16,-1 0 31,0 0 0</inkml:trace>
        </inkml:traceGroup>
        <inkml:traceGroup>
          <inkml:annotationXML>
            <emma:emma xmlns:emma="http://www.w3.org/2003/04/emma" version="1.0">
              <emma:interpretation id="{3FB47349-1E5C-4260-838B-6F714B6B66FC}" emma:medium="tactile" emma:mode="ink">
                <msink:context xmlns:msink="http://schemas.microsoft.com/ink/2010/main" type="inkWord" rotatedBoundingBox="5097,2616 3295,3555 2604,2230 4406,1290"/>
              </emma:interpretation>
              <emma:one-of disjunction-type="recognition" id="oneOf1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1" timeOffset="-135672.5137">1678 120 0,'-37'-36'0,"37"0"31,-36 36-31,0 0 31,0 0-31,-1 0 16,37-36-16,-36 36 0,0 0 16,-1 0-16,1 0 0,0 0 15,0 0-15,-1 0 16,1 0-16,0 0 16,-1 0-16,1 0 15,0 0 1,0 0-16,-1 0 15,1 0 1,0 0-16,36 36 0,-37-36 16,1 0-16,0 0 0,0 36 15,-1-36-15,1 36 16,0-36-16,-1 0 16,1 37-16,0-37 0,0 0 15,-1 36-15,1-36 0,0 0 16,-1 36-16,1-36 15,36 37-15,-36-37 0,36 36 16,-36-36-16,36 36 0,-37-36 16,1 36-16,0 1 15,-1-1-15,37 0 16,0 1 0,0-1-16,-36 0 0,36 0 15,0 1-15,-36-37 16,36 36-16,0 0 0,0 1 15,0-1-15,0 0 16,0 0-16,-36 1 16,36-1-16,0 0 15,0 1-15,0-1 16,0 0 0,0 0-16,0 1 15,0-1-15,36 0 16,-36 1-16,36-1 15,-36 0-15,36-36 16,-36 36-16,37-36 0,-37 37 16,36-37-16,-36 36 0,36-36 15,1 36-15,-1-36 16,0 0-16,0 37 16,1-37-16,-1 0 15,0 36 1,1-36-16,-1 0 15,0 0-15,0 0 16,1 0 0,-37 36-16,36-36 15,0 0-15,1 0 16,-1 0 0,0 0-16,0-36 15,1 36 1,-1 0-16,0-36 15,1 36 1,-1 0 0,-36-37-16,36 37 15,-36-36-15,36 36 0,1 0 16,-1-36 0,0 36-1,-36-37 1,37 37-16,-37-36 15,36 36-15,0-36 16,-36 0 0,36 36-16,-36-37 15,37 37-15,-37-36 16,36 36 0,-36-36-16,36-1 15,-36 1 1,37 0-1,-37 0 1,36 36 0,-36-37-16,0 1 15,36 0 1,-36-1 0,36 37-1,-36-36-15,37 36 16,-37-36-1,0 0 1,36 36-16,-36-37 16,0 1-1,0 0 1,36 36-16,-36-37 16,0 1-16,0 0 31,37 36-31,-37-36 31,36-1-15,-36 1 15,0 0-31,0-1 31,0 1-15,0 0-1,-36 36 1,36-36-16,0-1 31,-37 37-15,37-36 0,-36 36-1,36-36 1,-36 36-1,-1 0 1,37-37 0,-36 37-1,36-36 17,0 0-1,0 0 16,-36 36-32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1:50:52.69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0A17B7B-598E-4105-AEEF-825BC3A9C697}" emma:medium="tactile" emma:mode="ink">
          <msink:context xmlns:msink="http://schemas.microsoft.com/ink/2010/main" type="writingRegion" rotatedBoundingBox="9812,1964 9499,4295 8496,4161 8810,1829"/>
        </emma:interpretation>
      </emma:emma>
    </inkml:annotationXML>
    <inkml:traceGroup>
      <inkml:annotationXML>
        <emma:emma xmlns:emma="http://www.w3.org/2003/04/emma" version="1.0">
          <emma:interpretation id="{02DCCCF8-D330-41B6-9FE6-AA73B03D5F40}" emma:medium="tactile" emma:mode="ink">
            <msink:context xmlns:msink="http://schemas.microsoft.com/ink/2010/main" type="paragraph" rotatedBoundingBox="9812,1964 9499,4295 8496,4161 8810,182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61A8203-73E3-4B00-9672-6DC8BCAEB4CF}" emma:medium="tactile" emma:mode="ink">
              <msink:context xmlns:msink="http://schemas.microsoft.com/ink/2010/main" type="line" rotatedBoundingBox="9812,1964 9499,4295 8496,4161 8810,1829"/>
            </emma:interpretation>
          </emma:emma>
        </inkml:annotationXML>
        <inkml:traceGroup>
          <inkml:annotationXML>
            <emma:emma xmlns:emma="http://www.w3.org/2003/04/emma" version="1.0">
              <emma:interpretation id="{879550FE-70D0-45F0-B817-EB9F4600C3A7}" emma:medium="tactile" emma:mode="ink">
                <msink:context xmlns:msink="http://schemas.microsoft.com/ink/2010/main" type="inkWord" rotatedBoundingBox="9812,1964 9680,2946 8678,2811 8810,1829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805 36 0,'-37'0'47,"37"-36"-47,-36 36 16,0 0 0,-1 0-1,1 0 1,0 0-16,0 0 15,-1 0-15,1 0 16,0 0-16,-1 36 0,1-36 16,0 0-1,0 0-15,36 36 16,-37-36-16,1 36 16,0 1-1,36-1 1,-37-36-16,37 36 15,-36-36-15,36 37 16,-36-1-16,36 0 16,-36-36-16,36 36 15,-37 1 1,37-1 0,0 0 15,0 1-16,0-1-15,0 0 16,0 0-16,0 1 16,0-1-1,0 0 1,0 1 0,0-1-1,0 0-15,0 0 31,37-36-31,-1 37 32,0-37-17,0 0 1,1 0-16,-1 0 16,0 0-1,1 0 1,-1 0-1,0 0 1,-36 36-16,36-36 16,1 0 15,-1 0-15,0-36-1,1 36 1,-1-37-16,0 37 31,0 0-15,1 0-1,-1-36 17,0 0-1,1 36-16,-37-36 1,36 36-16,-36-37 16,36 37-1,-36-36 1,36 0 0,-36-1-1,37 37-15,-37-36 16,0 0-1,36 36 1,-36-36 0,0-1-1,0 1 1,36 36-16,-36-36 16,0-1 15,-36 1-16,36 0 17,0 0-17,-36-1 1,36 1-16,0 0 31,0-1 16,-37 37-47,37-36 31,-36 36 16,0 0 16,0-36 46</inkml:trace>
        </inkml:traceGroup>
        <inkml:traceGroup>
          <inkml:annotationXML>
            <emma:emma xmlns:emma="http://www.w3.org/2003/04/emma" version="1.0">
              <emma:interpretation id="{370328CF-2932-4000-AE4A-135B937AFAB0}" emma:medium="tactile" emma:mode="ink">
                <msink:context xmlns:msink="http://schemas.microsoft.com/ink/2010/main" type="inkWord" rotatedBoundingBox="9446,3576 9351,4276 8750,4195 8844,3495"/>
              </emma:interpretation>
              <emma:one-of disjunction-type="recognition" id="oneOf1">
                <emma:interpretation id="interp1" emma:lang="" emma:confidence="0.5">
                  <emma:literal>.</emma:literal>
                </emma:interpretation>
                <emma:interpretation id="interp2" emma:lang="" emma:confidence="0">
                  <emma:literal>s</emma:literal>
                </emma:interpretation>
                <emma:interpretation id="interp3" emma:lang="" emma:confidence="0">
                  <emma:literal>&amp;</emma:literal>
                </emma:interpretation>
                <emma:interpretation id="interp4" emma:lang="" emma:confidence="0">
                  <emma:literal>B</emma:literal>
                </emma:interpretation>
                <emma:interpretation id="interp5" emma:lang="" emma:confidence="0">
                  <emma:literal>J</emma:literal>
                </emma:interpretation>
              </emma:one-of>
            </emma:emma>
          </inkml:annotationXML>
          <inkml:trace contextRef="#ctx0" brushRef="#br0" timeOffset="27604.6426">297 1778 0,'0'36'16,"-37"-36"-1,1 0 1,36 36 0,-36-36-1,-1 0 1,1 0 0,0 0-1,36-36 1,0 0-1,36 36-15,-36-37 0,36 1 16,1 36 0,-1 0-1,0 0 1,-36 36 0,0 1-16,37-37 15,-37 36-15,0 0 16,0 0-16,0 1 0,0-1 15,0 0-15,0 1 16,0-1-16,-37 0 16,37 0-16,-36-36 15,36 37-15,-36-1 16,36 0-16,-37-36 16,37 37-1,-36-37-15,36-37 110,36 1-110,1 36 15,-37-36-15,36-1 16,0 37-16,-36-36 0,37 0 15,-37 0-15,36 36 0,-36-37 16,36 37-16,-36-36 16,36 0-16,-36-1 15,37 1 1,-37 0-16,36 0 16,-36-1-16,0 1 15,36 36-15,1-36 16,-37-1 46,0 74 16,0-1-62,0 0-16,-37-36 16,37 37-16,0-1 0,0 0 15,0 0-15,0 1 16,0-1-16,0 0 16,0 1-16,0-1 0,0 0 15,0 0-15,0 1 16,0-1-1,0 0 1,37-36-16,-37 37 16,36-37-16,0 0 31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1:52:13.939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39DE0FE7-9C6E-4F60-968E-A6EBF590AF3D}" emma:medium="tactile" emma:mode="ink">
          <msink:context xmlns:msink="http://schemas.microsoft.com/ink/2010/main" type="writingRegion" rotatedBoundingBox="12082,1423 9799,1701 9690,805 11973,526"/>
        </emma:interpretation>
      </emma:emma>
    </inkml:annotationXML>
    <inkml:traceGroup>
      <inkml:annotationXML>
        <emma:emma xmlns:emma="http://www.w3.org/2003/04/emma" version="1.0">
          <emma:interpretation id="{E466EBBD-A69D-423B-87C9-66B883A880DB}" emma:medium="tactile" emma:mode="ink">
            <msink:context xmlns:msink="http://schemas.microsoft.com/ink/2010/main" type="paragraph" rotatedBoundingBox="12082,1423 9799,1701 9690,805 11973,52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138B5EE-6D0F-48F0-B0B9-F8C61DE2E460}" emma:medium="tactile" emma:mode="ink">
              <msink:context xmlns:msink="http://schemas.microsoft.com/ink/2010/main" type="line" rotatedBoundingBox="12082,1423 9799,1701 9690,805 11973,526"/>
            </emma:interpretation>
          </emma:emma>
        </inkml:annotationXML>
        <inkml:traceGroup>
          <inkml:annotationXML>
            <emma:emma xmlns:emma="http://www.w3.org/2003/04/emma" version="1.0">
              <emma:interpretation id="{F0F09971-E104-4B79-80A4-01A289423E74}" emma:medium="tactile" emma:mode="ink">
                <msink:context xmlns:msink="http://schemas.microsoft.com/ink/2010/main" type="inkWord" rotatedBoundingBox="12082,1423 10667,1596 10557,699 11973,526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3199-799 0,'0'37'47,"0"-1"-31,0 0-1,37-36 17,-1 0-17,-36-36-15,36 36 16,-36-36-1,0-1 1,-36 37 0,0 0-1,-1 0 1,1 0 0,0 37-1,0-37-15,36 36 16,-37-36-16,1 0 15,0 0 1,36-36 15,0-1-15,36 37 0,-36 37 15,0-1-16,-36-36 1,-1 0 0,1 0-16,0 0 15,0 0 17,36 36-17,-37-36-15,1 0 16,0 36-1,-1-36 17,1 0-1,0 0 0,0 0-15,-1 0-1,1 0-15,0 0 16,-1 0 0,1 0-1,36-36 1,0 0 0,36 36-1,1 0 1,-1 0-1,0 36 1,-36 0 0,0 1-1,-36-37 1,0 36-16,-1-36 16,37 36-16,-36-36 0,0 0 15,36 37-15,-36-37 0,-1 0 16,1 0-1</inkml:trace>
          <inkml:trace contextRef="#ctx0" brushRef="#br0" timeOffset="835.6193">2945-1307 0,'37'0'32,"-1"-36"-17,0 36 1,1-36-16,-1 36 0,0 0 16,0 0-16,1 0 15</inkml:trace>
          <inkml:trace contextRef="#ctx0" brushRef="#br0" timeOffset="428.9272">2147-799 0,'0'-36'16,"36"36"-1,1 0 17,-37 36-17,0 1 1,-37-37-16,1 36 15,0-36 1,0 0 0,-1 0-1,1 0 1,0 0 0,-1 0-1,37 36-15,0 0 16,0 1-16,0-1 15,0 0-15,0 1 16,0-1-16,0 0 16,0 0-16,0 1 15,0-1 1</inkml:trace>
        </inkml:traceGroup>
        <inkml:traceGroup>
          <inkml:annotationXML>
            <emma:emma xmlns:emma="http://www.w3.org/2003/04/emma" version="1.0">
              <emma:interpretation id="{95311A64-E0EB-41B8-89AB-37262FE69444}" emma:medium="tactile" emma:mode="ink">
                <msink:context xmlns:msink="http://schemas.microsoft.com/ink/2010/main" type="inkWord" rotatedBoundingBox="10582,1512 9788,1609 9727,1107 10521,1010"/>
              </emma:interpretation>
              <emma:one-of disjunction-type="recognition" id="oneOf1">
                <emma:interpretation id="interp1" emma:lang="" emma:confidence="0.5">
                  <emma:literal>on</emma:literal>
                </emma:interpretation>
                <emma:interpretation id="interp2" emma:lang="" emma:confidence="0">
                  <emma:literal>sir</emma:literal>
                </emma:interpretation>
                <emma:interpretation id="interp3" emma:lang="" emma:confidence="0">
                  <emma:literal>at</emma:literal>
                </emma:interpretation>
                <emma:interpretation id="interp4" emma:lang="" emma:confidence="0">
                  <emma:literal>sirs</emma:literal>
                </emma:interpretation>
                <emma:interpretation id="interp5" emma:lang="" emma:confidence="0">
                  <emma:literal>sire</emma:literal>
                </emma:interpretation>
              </emma:one-of>
            </emma:emma>
          </inkml:annotationXML>
          <inkml:trace contextRef="#ctx0" brushRef="#br0" timeOffset="1955.1464">1784-871 0,'0'-37'0,"-36"37"47,36 37-47,-36-37 16,36 36-16,-37 0 15,37 1 1,37-1 0,-1-36-1,-36 36 32,-36-36-47,-1 0 16,1 36-1,0-36-15,0 0 0,-1 0 16,1 0 0,0-36-1,36-73 32,0 73-47,36 36 16,-36-36-16,0 72 78,0 0-78,0 1 15,-36-37 1,36 36-16,0 0 16,-37-36-1,1 0 1,0 0 0,0 0-16,-1 0 31,37 36-16,-36-36-15,36 37 16,-36-1 0,36-72 15,0-1-15,0 1-16,-37 36 15,37-36-15,-36 36 0,36-36 16,-36 36-16,0 0 15,-1 0 1,37 36 0,0 0-1,0 0-15,0 1 16,0-1-16,0 0 16</inkml:trace>
          <inkml:trace contextRef="#ctx0" brushRef="#br0" timeOffset="2393.5726">1131-363 0,'36'0'31,"1"0"-15,-1 0-1,0 0-15,1 0 0,-1 0 0,0 0 16,0 0-16,1 0 16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05-03T11:52:28.85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C89DD9F3-255D-4BEC-8D5B-A0D660515155}" emma:medium="tactile" emma:mode="ink">
          <msink:context xmlns:msink="http://schemas.microsoft.com/ink/2010/main" type="writingRegion" rotatedBoundingBox="3367,3564 6521,3533 6532,4591 3378,4622"/>
        </emma:interpretation>
      </emma:emma>
    </inkml:annotationXML>
    <inkml:traceGroup>
      <inkml:annotationXML>
        <emma:emma xmlns:emma="http://www.w3.org/2003/04/emma" version="1.0">
          <emma:interpretation id="{C1BBCB24-F0D5-4737-BB13-E0254AC34F3F}" emma:medium="tactile" emma:mode="ink">
            <msink:context xmlns:msink="http://schemas.microsoft.com/ink/2010/main" type="paragraph" rotatedBoundingBox="3367,3564 6521,3533 6532,4591 3378,462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53EDAA8-185E-49EA-A46B-2BDA1A09A6DB}" emma:medium="tactile" emma:mode="ink">
              <msink:context xmlns:msink="http://schemas.microsoft.com/ink/2010/main" type="line" rotatedBoundingBox="3367,3564 6521,3533 6532,4591 3378,4622"/>
            </emma:interpretation>
          </emma:emma>
        </inkml:annotationXML>
        <inkml:traceGroup>
          <inkml:annotationXML>
            <emma:emma xmlns:emma="http://www.w3.org/2003/04/emma" version="1.0">
              <emma:interpretation id="{3099DAEA-3428-4F59-A66D-845A96E10797}" emma:medium="tactile" emma:mode="ink">
                <msink:context xmlns:msink="http://schemas.microsoft.com/ink/2010/main" type="inkWord" rotatedBoundingBox="3367,3564 5035,3548 5045,4606 3378,4622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1161 254 0,'0'36'547,"36"-36"-63,1 0-453,-1 0-15,0 0 0,1 0-16,-1 0 15,0 0 1,0 0-16,1 0 16,-1 0-1,0 0 1,1 0-1,-1 0 1,0 0 0,-72 0 109,36-36-110</inkml:trace>
          <inkml:trace contextRef="#ctx0" brushRef="#br0" timeOffset="303.2098">1524 109 0,'0'-36'31,"0"72"31,0 0-62,0 1 16,0-1-16,0 0 16,0 0-16,0 1 15,-36-1-15,36 0 0,0 1 16,0-1-16,0 0 16,0 0-1,0 1-15</inkml:trace>
          <inkml:trace contextRef="#ctx0" brushRef="#br0" timeOffset="-2905.5557">218 73 0,'-37'36'0,"1"-36"31,0 36-15,0-36-16,-1 0 15,1 0 32,36-36-47,0 0 16,36 36 15,-36-37-31,37 37 16,-1-36-1,0 36-15,0 0 16,1 0 0,-37 36-16,36-36 15,-36 37 1,0-1-1,0 0 1,0 1 0,0-1-1,0 0-15,0 0 16,-36-36-16,36 37 16,0-1-16,-37-36 15,37 36-15,-36 1 16,0-1-1,72-36 95,-36-36-110,36 36 15,-36-37-15,37 37 0,-1-36 16,0 36 0,-36-36-16,37 36 15,-37-37-15,36 37 16,-36-36 0,0 0-1,36 36-15,-36-36 16,36 36-16,-36-37 0,37 1 15,-37 0 1,0-1-16,36 37 31,-36-36-15,0 72 31,0 1-32,0-1 1,0 0-16,-36 1 16,36-1-16,0 0 15,0 0-15,0 1 16,0-1-16,0 0 0,0 1 16,0-1-16,36 0 15,0-36 1,1 0 15,-1-36-31</inkml:trace>
          <inkml:trace contextRef="#ctx0" brushRef="#br0" timeOffset="-2305.0207">980-472 0,'0'37'31,"0"-1"-15,-37 0-16,1-36 15,36 37 1,-36-37-16,0 0 16,-1 0 15,37-37-15,-36 1 15,36 72 0,0 1 0,36-37-31,-36 36 0,0 0 16,0 0 0,37 1-16,-37-1 15,0 0 1,0 1-1</inkml:trace>
        </inkml:traceGroup>
        <inkml:traceGroup>
          <inkml:annotationXML>
            <emma:emma xmlns:emma="http://www.w3.org/2003/04/emma" version="1.0">
              <emma:interpretation id="{0B3AADE3-D88E-456C-89F8-617B1C969BF3}" emma:medium="tactile" emma:mode="ink">
                <msink:context xmlns:msink="http://schemas.microsoft.com/ink/2010/main" type="inkWord" rotatedBoundingBox="5767,3739 6523,3731 6531,4463 5774,4470"/>
              </emma:interpretation>
              <emma:one-of disjunction-type="recognition" id="oneOf1">
                <emma:interpretation id="interp1" emma:lang="" emma:confidence="0.5">
                  <emma:literal>$</emma:literal>
                </emma:interpretation>
                <emma:interpretation id="interp2" emma:lang="" emma:confidence="0">
                  <emma:literal>&amp;</emma:literal>
                </emma:interpretation>
                <emma:interpretation id="interp3" emma:lang="" emma:confidence="0">
                  <emma:literal>*</emma:literal>
                </emma:interpretation>
                <emma:interpretation id="interp4" emma:lang="" emma:confidence="0">
                  <emma:literal>%</emma:literal>
                </emma:interpretation>
                <emma:interpretation id="interp5" emma:lang="" emma:confidence="0">
                  <emma:literal>M</emma:literal>
                </emma:interpretation>
              </emma:one-of>
            </emma:emma>
          </inkml:annotationXML>
          <inkml:trace contextRef="#ctx0" brushRef="#br0" timeOffset="1069.6715">2649-254 0,'0'-36'15,"0"72"32,0 0-31,-36 1-16,36-1 15,-37-36-15,37 36 16,-36-36-16,36 37 0,-36-37 16,36 36-16,-37-36 15,37-36 1,-36 36-16,36-37 15,-36 1 17,36 72 46,36-36-63,-36 37-15,0-1 16,36 0-16,-36 0 16,0 1-16,0-1 0,0 0 15,0 1-15,0-1 0,0 0 16,0 0 0,0 1-16,0 35 31,0-35-31,37-37 15</inkml:trace>
          <inkml:trace contextRef="#ctx0" brushRef="#br0" timeOffset="1982.4774">2794 36 0,'0'-36'78,"36"36"-63,1 0 17,-37 36-17,0 1-15,36-37 16,-36 36-16,0 0 15,0 1-15,-36-1 16,36 0-16,-37-36 16,37 36-16,-36 1 15,36-1-15,-36-36 16,36 36 0,0-72 30,36 36-30,-36-36-16,36 36 16,-36-37-16,37 1 15,-1 0 1,0 0-16,0-1 16,-36 1-16,37 36 0,-37-36 15,36-1 1,-36 1-16,36 0 15,-36 0 1,37 36-16,-37 36 109,0 0-93,-37 0 0,37 1-16,0-1 15,-36 0-15,36 1 0,0-1 16,0 0-16,0 0 0,0 1 16,0-1-16,36-36 15,-36 36-15,0 1 16,37-37-16,-1 0 31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428C-6B8F-4D34-9EE8-C9E6C9B2FFD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BDCE-BFC5-4190-A1F0-95FA9D7E9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42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428C-6B8F-4D34-9EE8-C9E6C9B2FFD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BDCE-BFC5-4190-A1F0-95FA9D7E9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97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428C-6B8F-4D34-9EE8-C9E6C9B2FFD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BDCE-BFC5-4190-A1F0-95FA9D7E9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1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428C-6B8F-4D34-9EE8-C9E6C9B2FFD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BDCE-BFC5-4190-A1F0-95FA9D7E9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4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428C-6B8F-4D34-9EE8-C9E6C9B2FFD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BDCE-BFC5-4190-A1F0-95FA9D7E9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9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428C-6B8F-4D34-9EE8-C9E6C9B2FFD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BDCE-BFC5-4190-A1F0-95FA9D7E9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65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428C-6B8F-4D34-9EE8-C9E6C9B2FFD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BDCE-BFC5-4190-A1F0-95FA9D7E9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428C-6B8F-4D34-9EE8-C9E6C9B2FFD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BDCE-BFC5-4190-A1F0-95FA9D7E9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5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428C-6B8F-4D34-9EE8-C9E6C9B2FFD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BDCE-BFC5-4190-A1F0-95FA9D7E9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1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428C-6B8F-4D34-9EE8-C9E6C9B2FFD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BDCE-BFC5-4190-A1F0-95FA9D7E9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0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428C-6B8F-4D34-9EE8-C9E6C9B2FFD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BDCE-BFC5-4190-A1F0-95FA9D7E9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0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8428C-6B8F-4D34-9EE8-C9E6C9B2FFD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4BDCE-BFC5-4190-A1F0-95FA9D7E9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3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emf"/><Relationship Id="rId3" Type="http://schemas.openxmlformats.org/officeDocument/2006/relationships/customXml" Target="../ink/ink1.xml"/><Relationship Id="rId7" Type="http://schemas.openxmlformats.org/officeDocument/2006/relationships/customXml" Target="../ink/ink2.xml"/><Relationship Id="rId12" Type="http://schemas.openxmlformats.org/officeDocument/2006/relationships/image" Target="../media/image97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emf"/><Relationship Id="rId11" Type="http://schemas.openxmlformats.org/officeDocument/2006/relationships/customXml" Target="../ink/ink4.xml"/><Relationship Id="rId10" Type="http://schemas.openxmlformats.org/officeDocument/2006/relationships/image" Target="../media/image96.emf"/><Relationship Id="rId9" Type="http://schemas.openxmlformats.org/officeDocument/2006/relationships/customXml" Target="../ink/ink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emf"/><Relationship Id="rId13" Type="http://schemas.openxmlformats.org/officeDocument/2006/relationships/customXml" Target="../ink/ink8.xml"/><Relationship Id="rId18" Type="http://schemas.openxmlformats.org/officeDocument/2006/relationships/image" Target="../media/image3.emf"/><Relationship Id="rId3" Type="http://schemas.openxmlformats.org/officeDocument/2006/relationships/customXml" Target="../ink/ink5.xml"/><Relationship Id="rId12" Type="http://schemas.openxmlformats.org/officeDocument/2006/relationships/image" Target="../media/image100.emf"/><Relationship Id="rId17" Type="http://schemas.openxmlformats.org/officeDocument/2006/relationships/customXml" Target="../ink/ink10.xml"/><Relationship Id="rId2" Type="http://schemas.openxmlformats.org/officeDocument/2006/relationships/image" Target="../media/image5.png"/><Relationship Id="rId16" Type="http://schemas.openxmlformats.org/officeDocument/2006/relationships/image" Target="../media/image102.emf"/><Relationship Id="rId1" Type="http://schemas.openxmlformats.org/officeDocument/2006/relationships/slideLayout" Target="../slideLayouts/slideLayout2.xml"/><Relationship Id="rId11" Type="http://schemas.openxmlformats.org/officeDocument/2006/relationships/customXml" Target="../ink/ink7.xml"/><Relationship Id="rId15" Type="http://schemas.openxmlformats.org/officeDocument/2006/relationships/customXml" Target="../ink/ink9.xml"/><Relationship Id="rId10" Type="http://schemas.openxmlformats.org/officeDocument/2006/relationships/image" Target="../media/image99.emf"/><Relationship Id="rId9" Type="http://schemas.openxmlformats.org/officeDocument/2006/relationships/customXml" Target="../ink/ink6.xml"/><Relationship Id="rId14" Type="http://schemas.openxmlformats.org/officeDocument/2006/relationships/image" Target="../media/image101.emf"/></Relationships>
</file>

<file path=ppt/slides/_rels/slide4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07.emf"/><Relationship Id="rId26" Type="http://schemas.openxmlformats.org/officeDocument/2006/relationships/image" Target="../media/image198.emf"/><Relationship Id="rId3" Type="http://schemas.openxmlformats.org/officeDocument/2006/relationships/customXml" Target="../ink/ink11.xml"/><Relationship Id="rId33" Type="http://schemas.openxmlformats.org/officeDocument/2006/relationships/image" Target="../media/image201.emf"/><Relationship Id="rId2" Type="http://schemas.openxmlformats.org/officeDocument/2006/relationships/image" Target="../media/image5.png"/><Relationship Id="rId29" Type="http://schemas.openxmlformats.org/officeDocument/2006/relationships/image" Target="../media/image199.emf"/><Relationship Id="rId1" Type="http://schemas.openxmlformats.org/officeDocument/2006/relationships/slideLayout" Target="../slideLayouts/slideLayout2.xml"/><Relationship Id="rId32" Type="http://schemas.openxmlformats.org/officeDocument/2006/relationships/customXml" Target="../ink/ink17.xml"/><Relationship Id="rId15" Type="http://schemas.openxmlformats.org/officeDocument/2006/relationships/customXml" Target="../ink/ink12.xml"/><Relationship Id="rId28" Type="http://schemas.openxmlformats.org/officeDocument/2006/relationships/customXml" Target="../ink/ink15.xml"/><Relationship Id="rId19" Type="http://schemas.openxmlformats.org/officeDocument/2006/relationships/customXml" Target="../ink/ink13.xml"/><Relationship Id="rId31" Type="http://schemas.openxmlformats.org/officeDocument/2006/relationships/image" Target="../media/image200.emf"/><Relationship Id="rId14" Type="http://schemas.openxmlformats.org/officeDocument/2006/relationships/image" Target="../media/image105.emf"/><Relationship Id="rId27" Type="http://schemas.openxmlformats.org/officeDocument/2006/relationships/customXml" Target="../ink/ink14.xml"/><Relationship Id="rId30" Type="http://schemas.openxmlformats.org/officeDocument/2006/relationships/customXml" Target="../ink/ink16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0.xml"/><Relationship Id="rId18" Type="http://schemas.openxmlformats.org/officeDocument/2006/relationships/image" Target="../media/image114.emf"/><Relationship Id="rId26" Type="http://schemas.openxmlformats.org/officeDocument/2006/relationships/image" Target="../media/image118.emf"/><Relationship Id="rId21" Type="http://schemas.openxmlformats.org/officeDocument/2006/relationships/customXml" Target="../ink/ink24.xml"/><Relationship Id="rId12" Type="http://schemas.openxmlformats.org/officeDocument/2006/relationships/image" Target="../media/image111.emf"/><Relationship Id="rId17" Type="http://schemas.openxmlformats.org/officeDocument/2006/relationships/customXml" Target="../ink/ink22.xml"/><Relationship Id="rId25" Type="http://schemas.openxmlformats.org/officeDocument/2006/relationships/customXml" Target="../ink/ink26.xml"/><Relationship Id="rId2" Type="http://schemas.openxmlformats.org/officeDocument/2006/relationships/customXml" Target="../ink/ink18.xml"/><Relationship Id="rId16" Type="http://schemas.openxmlformats.org/officeDocument/2006/relationships/image" Target="../media/image113.emf"/><Relationship Id="rId20" Type="http://schemas.openxmlformats.org/officeDocument/2006/relationships/image" Target="../media/image115.emf"/><Relationship Id="rId29" Type="http://schemas.openxmlformats.org/officeDocument/2006/relationships/customXml" Target="../ink/ink28.xml"/><Relationship Id="rId1" Type="http://schemas.openxmlformats.org/officeDocument/2006/relationships/slideLayout" Target="../slideLayouts/slideLayout2.xml"/><Relationship Id="rId11" Type="http://schemas.openxmlformats.org/officeDocument/2006/relationships/customXml" Target="../ink/ink19.xml"/><Relationship Id="rId24" Type="http://schemas.openxmlformats.org/officeDocument/2006/relationships/image" Target="../media/image117.emf"/><Relationship Id="rId32" Type="http://schemas.openxmlformats.org/officeDocument/2006/relationships/image" Target="../media/image121.emf"/><Relationship Id="rId15" Type="http://schemas.openxmlformats.org/officeDocument/2006/relationships/customXml" Target="../ink/ink21.xml"/><Relationship Id="rId23" Type="http://schemas.openxmlformats.org/officeDocument/2006/relationships/customXml" Target="../ink/ink25.xml"/><Relationship Id="rId28" Type="http://schemas.openxmlformats.org/officeDocument/2006/relationships/image" Target="../media/image119.emf"/><Relationship Id="rId10" Type="http://schemas.openxmlformats.org/officeDocument/2006/relationships/image" Target="../media/image110.emf"/><Relationship Id="rId19" Type="http://schemas.openxmlformats.org/officeDocument/2006/relationships/customXml" Target="../ink/ink23.xml"/><Relationship Id="rId31" Type="http://schemas.openxmlformats.org/officeDocument/2006/relationships/customXml" Target="../ink/ink29.xml"/><Relationship Id="rId14" Type="http://schemas.openxmlformats.org/officeDocument/2006/relationships/image" Target="../media/image112.emf"/><Relationship Id="rId22" Type="http://schemas.openxmlformats.org/officeDocument/2006/relationships/image" Target="../media/image116.emf"/><Relationship Id="rId27" Type="http://schemas.openxmlformats.org/officeDocument/2006/relationships/customXml" Target="../ink/ink27.xml"/><Relationship Id="rId30" Type="http://schemas.openxmlformats.org/officeDocument/2006/relationships/image" Target="../media/image12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2  Davat" panose="00000400000000000000" pitchFamily="2" charset="-78"/>
              </a:rPr>
              <a:t>حل تشریحی نمونه سوالات نوبت دوم فصل هفتم ریاضی نهم</a:t>
            </a:r>
            <a:endParaRPr lang="en-US" dirty="0">
              <a:cs typeface="2  Davat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86"/>
          <a:stretch/>
        </p:blipFill>
        <p:spPr>
          <a:xfrm>
            <a:off x="3238535" y="2638697"/>
            <a:ext cx="5714930" cy="3538266"/>
          </a:xfrm>
        </p:spPr>
      </p:pic>
      <p:sp>
        <p:nvSpPr>
          <p:cNvPr id="5" name="Rectangle 4"/>
          <p:cNvSpPr/>
          <p:nvPr/>
        </p:nvSpPr>
        <p:spPr>
          <a:xfrm>
            <a:off x="1912803" y="1690688"/>
            <a:ext cx="83663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a-IR" sz="5400" b="1" cap="none" spc="0" dirty="0" smtClean="0">
                <a:ln/>
                <a:solidFill>
                  <a:schemeClr val="accent2">
                    <a:lumMod val="75000"/>
                  </a:schemeClr>
                </a:solidFill>
                <a:effectLst/>
                <a:cs typeface="Titr" pitchFamily="2" charset="-78"/>
              </a:rPr>
              <a:t>حل 30نمونه سوال از فصل هفتم</a:t>
            </a:r>
            <a:endParaRPr lang="en-US" sz="5400" b="1" cap="none" spc="0" dirty="0">
              <a:ln/>
              <a:solidFill>
                <a:schemeClr val="accent2">
                  <a:lumMod val="75000"/>
                </a:schemeClr>
              </a:solidFill>
              <a:effectLst/>
              <a:cs typeface="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45016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724" y="575558"/>
            <a:ext cx="9429486" cy="887481"/>
          </a:xfrm>
        </p:spPr>
      </p:pic>
      <p:sp>
        <p:nvSpPr>
          <p:cNvPr id="7" name="Rectangle 6"/>
          <p:cNvSpPr/>
          <p:nvPr/>
        </p:nvSpPr>
        <p:spPr>
          <a:xfrm>
            <a:off x="11090366" y="418011"/>
            <a:ext cx="27432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6" name="Ink 15"/>
              <p14:cNvContentPartPr/>
              <p14:nvPr/>
            </p14:nvContentPartPr>
            <p14:xfrm>
              <a:off x="1233206" y="1711286"/>
              <a:ext cx="9885240" cy="463752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21326" y="1699406"/>
                <a:ext cx="9908999" cy="466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38" name="Ink 237"/>
              <p14:cNvContentPartPr/>
              <p14:nvPr/>
            </p14:nvContentPartPr>
            <p14:xfrm>
              <a:off x="3357206" y="1933406"/>
              <a:ext cx="261720" cy="66240"/>
            </p14:xfrm>
          </p:contentPart>
        </mc:Choice>
        <mc:Fallback xmlns="">
          <p:pic>
            <p:nvPicPr>
              <p:cNvPr id="238" name="Ink 237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309326" y="1837286"/>
                <a:ext cx="357480" cy="2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40" name="Ink 239"/>
              <p14:cNvContentPartPr/>
              <p14:nvPr/>
            </p14:nvContentPartPr>
            <p14:xfrm>
              <a:off x="3671126" y="2507606"/>
              <a:ext cx="274320" cy="105840"/>
            </p14:xfrm>
          </p:contentPart>
        </mc:Choice>
        <mc:Fallback xmlns="">
          <p:pic>
            <p:nvPicPr>
              <p:cNvPr id="240" name="Ink 239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622886" y="2411846"/>
                <a:ext cx="370440" cy="29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50" name="Ink 249"/>
              <p14:cNvContentPartPr/>
              <p14:nvPr/>
            </p14:nvContentPartPr>
            <p14:xfrm>
              <a:off x="1410686" y="1737206"/>
              <a:ext cx="3814560" cy="562320"/>
            </p14:xfrm>
          </p:contentPart>
        </mc:Choice>
        <mc:Fallback xmlns="">
          <p:pic>
            <p:nvPicPr>
              <p:cNvPr id="250" name="Ink 249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398807" y="1725326"/>
                <a:ext cx="3838318" cy="58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845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260566" y="672737"/>
            <a:ext cx="3095156" cy="868680"/>
            <a:chOff x="1260566" y="1992086"/>
            <a:chExt cx="3095156" cy="8686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1260566" y="1992086"/>
                  <a:ext cx="274934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60566" y="1992086"/>
                  <a:ext cx="2749342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1109" r="-2217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4" name="Group 13"/>
            <p:cNvGrpSpPr/>
            <p:nvPr/>
          </p:nvGrpSpPr>
          <p:grpSpPr>
            <a:xfrm>
              <a:off x="2984122" y="1992086"/>
              <a:ext cx="1371600" cy="868680"/>
              <a:chOff x="6001642" y="1992086"/>
              <a:chExt cx="1371600" cy="86868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6001643" y="1992086"/>
                <a:ext cx="0" cy="86868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6001642" y="2426426"/>
                <a:ext cx="13716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TextBox 14"/>
          <p:cNvSpPr txBox="1"/>
          <p:nvPr/>
        </p:nvSpPr>
        <p:spPr>
          <a:xfrm>
            <a:off x="7485017" y="418011"/>
            <a:ext cx="2677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b="1" dirty="0" smtClean="0">
                <a:cs typeface="B Nazanin" panose="00000400000000000000" pitchFamily="2" charset="-78"/>
              </a:rPr>
              <a:t>تقسیم مقابل را انجام دهید.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090366" y="418011"/>
            <a:ext cx="27432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966651" y="1763486"/>
            <a:ext cx="201747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0" name="Ink 29"/>
              <p14:cNvContentPartPr/>
              <p14:nvPr/>
            </p14:nvContentPartPr>
            <p14:xfrm>
              <a:off x="5234966" y="1109726"/>
              <a:ext cx="6092640" cy="480816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223086" y="1097846"/>
                <a:ext cx="6116400" cy="483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60" name="Ink 59"/>
              <p14:cNvContentPartPr/>
              <p14:nvPr/>
            </p14:nvContentPartPr>
            <p14:xfrm>
              <a:off x="1055006" y="261206"/>
              <a:ext cx="1427400" cy="915840"/>
            </p14:xfrm>
          </p:contentPart>
        </mc:Choice>
        <mc:Fallback xmlns="">
          <p:pic>
            <p:nvPicPr>
              <p:cNvPr id="60" name="Ink 59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43126" y="249326"/>
                <a:ext cx="1451160" cy="93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21" name="Ink 120"/>
              <p14:cNvContentPartPr/>
              <p14:nvPr/>
            </p14:nvContentPartPr>
            <p14:xfrm>
              <a:off x="3145886" y="692486"/>
              <a:ext cx="371880" cy="825120"/>
            </p14:xfrm>
          </p:contentPart>
        </mc:Choice>
        <mc:Fallback xmlns="">
          <p:pic>
            <p:nvPicPr>
              <p:cNvPr id="121" name="Ink 120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134006" y="680606"/>
                <a:ext cx="395640" cy="84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11" name="Ink 210"/>
              <p14:cNvContentPartPr/>
              <p14:nvPr/>
            </p14:nvContentPartPr>
            <p14:xfrm>
              <a:off x="3513806" y="193886"/>
              <a:ext cx="823320" cy="381240"/>
            </p14:xfrm>
          </p:contentPart>
        </mc:Choice>
        <mc:Fallback xmlns="">
          <p:pic>
            <p:nvPicPr>
              <p:cNvPr id="211" name="Ink 210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501926" y="182006"/>
                <a:ext cx="847080" cy="4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16" name="Ink 215"/>
              <p14:cNvContentPartPr/>
              <p14:nvPr/>
            </p14:nvContentPartPr>
            <p14:xfrm>
              <a:off x="1214846" y="1280006"/>
              <a:ext cx="1136880" cy="379440"/>
            </p14:xfrm>
          </p:contentPart>
        </mc:Choice>
        <mc:Fallback xmlns="">
          <p:pic>
            <p:nvPicPr>
              <p:cNvPr id="216" name="Ink 215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202966" y="1268126"/>
                <a:ext cx="1160640" cy="40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3" name="Ink 2"/>
              <p14:cNvContentPartPr/>
              <p14:nvPr/>
            </p14:nvContentPartPr>
            <p14:xfrm>
              <a:off x="1593566" y="5068286"/>
              <a:ext cx="1059480" cy="7070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581686" y="5056406"/>
                <a:ext cx="1083240" cy="73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713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260566" y="672737"/>
            <a:ext cx="3095156" cy="868680"/>
            <a:chOff x="1260566" y="1992086"/>
            <a:chExt cx="3095156" cy="8686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1260566" y="1992086"/>
                  <a:ext cx="274934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60566" y="1992086"/>
                  <a:ext cx="2749342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1109" r="-2217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4" name="Group 13"/>
            <p:cNvGrpSpPr/>
            <p:nvPr/>
          </p:nvGrpSpPr>
          <p:grpSpPr>
            <a:xfrm>
              <a:off x="2984122" y="1992086"/>
              <a:ext cx="1371600" cy="868680"/>
              <a:chOff x="6001642" y="1992086"/>
              <a:chExt cx="1371600" cy="86868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6001643" y="1992086"/>
                <a:ext cx="0" cy="86868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6001642" y="2426426"/>
                <a:ext cx="13716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TextBox 14"/>
          <p:cNvSpPr txBox="1"/>
          <p:nvPr/>
        </p:nvSpPr>
        <p:spPr>
          <a:xfrm>
            <a:off x="7485017" y="418011"/>
            <a:ext cx="2677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b="1" dirty="0" smtClean="0">
                <a:cs typeface="B Nazanin" panose="00000400000000000000" pitchFamily="2" charset="-78"/>
              </a:rPr>
              <a:t>تقسیم مقابل را انجام دهید.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090366" y="418011"/>
            <a:ext cx="27432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966651" y="1763486"/>
            <a:ext cx="201747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9" name="Ink 108"/>
              <p14:cNvContentPartPr/>
              <p14:nvPr/>
            </p14:nvContentPartPr>
            <p14:xfrm>
              <a:off x="5537366" y="1226006"/>
              <a:ext cx="5658480" cy="2745360"/>
            </p14:xfrm>
          </p:contentPart>
        </mc:Choice>
        <mc:Fallback xmlns="">
          <p:pic>
            <p:nvPicPr>
              <p:cNvPr id="109" name="Ink 108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525486" y="1214126"/>
                <a:ext cx="5682240" cy="276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25" name="Ink 124"/>
              <p14:cNvContentPartPr/>
              <p14:nvPr/>
            </p14:nvContentPartPr>
            <p14:xfrm>
              <a:off x="1436966" y="3050846"/>
              <a:ext cx="1750680" cy="58320"/>
            </p14:xfrm>
          </p:contentPart>
        </mc:Choice>
        <mc:Fallback xmlns="">
          <p:pic>
            <p:nvPicPr>
              <p:cNvPr id="125" name="Ink 124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425086" y="3038966"/>
                <a:ext cx="1774440" cy="8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03" name="Ink 202"/>
              <p14:cNvContentPartPr/>
              <p14:nvPr/>
            </p14:nvContentPartPr>
            <p14:xfrm>
              <a:off x="1267046" y="496286"/>
              <a:ext cx="274680" cy="1267560"/>
            </p14:xfrm>
          </p:contentPart>
        </mc:Choice>
        <mc:Fallback xmlns="">
          <p:pic>
            <p:nvPicPr>
              <p:cNvPr id="203" name="Ink 202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258766" y="488006"/>
                <a:ext cx="291240" cy="128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04" name="Ink 203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204" name="Ink 20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12" name="Ink 211"/>
              <p14:cNvContentPartPr/>
              <p14:nvPr/>
            </p14:nvContentPartPr>
            <p14:xfrm>
              <a:off x="1881206" y="193886"/>
              <a:ext cx="2455920" cy="1374120"/>
            </p14:xfrm>
          </p:contentPart>
        </mc:Choice>
        <mc:Fallback xmlns="">
          <p:pic>
            <p:nvPicPr>
              <p:cNvPr id="212" name="Ink 211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869326" y="182006"/>
                <a:ext cx="2479680" cy="139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14" name="Ink 213"/>
              <p14:cNvContentPartPr/>
              <p14:nvPr/>
            </p14:nvContentPartPr>
            <p14:xfrm>
              <a:off x="496286" y="1280006"/>
              <a:ext cx="1855440" cy="391320"/>
            </p14:xfrm>
          </p:contentPart>
        </mc:Choice>
        <mc:Fallback xmlns="">
          <p:pic>
            <p:nvPicPr>
              <p:cNvPr id="214" name="Ink 213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84406" y="1268126"/>
                <a:ext cx="1879200" cy="41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15" name="Ink 214"/>
              <p14:cNvContentPartPr/>
              <p14:nvPr/>
            </p14:nvContentPartPr>
            <p14:xfrm>
              <a:off x="1763486" y="1898126"/>
              <a:ext cx="1345680" cy="1798920"/>
            </p14:xfrm>
          </p:contentPart>
        </mc:Choice>
        <mc:Fallback xmlns="">
          <p:pic>
            <p:nvPicPr>
              <p:cNvPr id="215" name="Ink 214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751606" y="1886246"/>
                <a:ext cx="1369440" cy="182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4744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090366" y="418011"/>
            <a:ext cx="27432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03520" y="555171"/>
            <a:ext cx="5094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b="1" dirty="0" smtClean="0">
                <a:cs typeface="B Nazanin" panose="00000400000000000000" pitchFamily="2" charset="-78"/>
              </a:rPr>
              <a:t>حاصل عبارتهای زیر را بدست بیاورید.</a:t>
            </a:r>
            <a:endParaRPr lang="en-US" b="1" dirty="0"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Ink 17"/>
              <p14:cNvContentPartPr/>
              <p14:nvPr/>
            </p14:nvContentPartPr>
            <p14:xfrm>
              <a:off x="888326" y="1478726"/>
              <a:ext cx="1293480" cy="5004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76446" y="1466846"/>
                <a:ext cx="1317240" cy="7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65" name="Ink 264"/>
              <p14:cNvContentPartPr/>
              <p14:nvPr/>
            </p14:nvContentPartPr>
            <p14:xfrm>
              <a:off x="666206" y="2819726"/>
              <a:ext cx="1607040" cy="38160"/>
            </p14:xfrm>
          </p:contentPart>
        </mc:Choice>
        <mc:Fallback xmlns="">
          <p:pic>
            <p:nvPicPr>
              <p:cNvPr id="265" name="Ink 264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54326" y="2807846"/>
                <a:ext cx="1630800" cy="6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01" name="Ink 300"/>
              <p14:cNvContentPartPr/>
              <p14:nvPr/>
            </p14:nvContentPartPr>
            <p14:xfrm>
              <a:off x="562166" y="2555126"/>
              <a:ext cx="888120" cy="58320"/>
            </p14:xfrm>
          </p:contentPart>
        </mc:Choice>
        <mc:Fallback xmlns="">
          <p:pic>
            <p:nvPicPr>
              <p:cNvPr id="301" name="Ink 300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13926" y="2459366"/>
                <a:ext cx="984240" cy="24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02" name="Ink 301"/>
              <p14:cNvContentPartPr/>
              <p14:nvPr/>
            </p14:nvContentPartPr>
            <p14:xfrm>
              <a:off x="3148046" y="2727926"/>
              <a:ext cx="875520" cy="54720"/>
            </p14:xfrm>
          </p:contentPart>
        </mc:Choice>
        <mc:Fallback xmlns="">
          <p:pic>
            <p:nvPicPr>
              <p:cNvPr id="302" name="Ink 301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136166" y="2716046"/>
                <a:ext cx="899280" cy="7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03" name="Ink 302"/>
              <p14:cNvContentPartPr/>
              <p14:nvPr/>
            </p14:nvContentPartPr>
            <p14:xfrm>
              <a:off x="3461606" y="3198446"/>
              <a:ext cx="753120" cy="41400"/>
            </p14:xfrm>
          </p:contentPart>
        </mc:Choice>
        <mc:Fallback xmlns="">
          <p:pic>
            <p:nvPicPr>
              <p:cNvPr id="303" name="Ink 302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413726" y="3102686"/>
                <a:ext cx="848880" cy="23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04" name="Ink 303"/>
              <p14:cNvContentPartPr/>
              <p14:nvPr/>
            </p14:nvContentPartPr>
            <p14:xfrm>
              <a:off x="574766" y="849086"/>
              <a:ext cx="3997440" cy="3997440"/>
            </p14:xfrm>
          </p:contentPart>
        </mc:Choice>
        <mc:Fallback xmlns="">
          <p:pic>
            <p:nvPicPr>
              <p:cNvPr id="304" name="Ink 303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62886" y="837206"/>
                <a:ext cx="4021200" cy="402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06" name="Ink 305"/>
              <p14:cNvContentPartPr/>
              <p14:nvPr/>
            </p14:nvContentPartPr>
            <p14:xfrm>
              <a:off x="1659446" y="2495006"/>
              <a:ext cx="783720" cy="91800"/>
            </p14:xfrm>
          </p:contentPart>
        </mc:Choice>
        <mc:Fallback xmlns="">
          <p:pic>
            <p:nvPicPr>
              <p:cNvPr id="306" name="Ink 305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611206" y="2398886"/>
                <a:ext cx="879840" cy="28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307" name="Ink 306"/>
              <p14:cNvContentPartPr/>
              <p14:nvPr/>
            </p14:nvContentPartPr>
            <p14:xfrm>
              <a:off x="1188566" y="3317966"/>
              <a:ext cx="731520" cy="39600"/>
            </p14:xfrm>
          </p:contentPart>
        </mc:Choice>
        <mc:Fallback xmlns="">
          <p:pic>
            <p:nvPicPr>
              <p:cNvPr id="307" name="Ink 306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140686" y="3221846"/>
                <a:ext cx="827640" cy="2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315" name="Ink 314"/>
              <p14:cNvContentPartPr/>
              <p14:nvPr/>
            </p14:nvContentPartPr>
            <p14:xfrm>
              <a:off x="6136766" y="1436966"/>
              <a:ext cx="5437440" cy="4846680"/>
            </p14:xfrm>
          </p:contentPart>
        </mc:Choice>
        <mc:Fallback xmlns="">
          <p:pic>
            <p:nvPicPr>
              <p:cNvPr id="315" name="Ink 314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124886" y="1425086"/>
                <a:ext cx="5461200" cy="487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333" name="Ink 332"/>
              <p14:cNvContentPartPr/>
              <p14:nvPr/>
            </p14:nvContentPartPr>
            <p14:xfrm>
              <a:off x="2638646" y="1448486"/>
              <a:ext cx="954000" cy="28080"/>
            </p14:xfrm>
          </p:contentPart>
        </mc:Choice>
        <mc:Fallback xmlns="">
          <p:pic>
            <p:nvPicPr>
              <p:cNvPr id="333" name="Ink 332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626766" y="1436606"/>
                <a:ext cx="977760" cy="5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334" name="Ink 333"/>
              <p14:cNvContentPartPr/>
              <p14:nvPr/>
            </p14:nvContentPartPr>
            <p14:xfrm>
              <a:off x="965726" y="2285846"/>
              <a:ext cx="367200" cy="470880"/>
            </p14:xfrm>
          </p:contentPart>
        </mc:Choice>
        <mc:Fallback xmlns="">
          <p:pic>
            <p:nvPicPr>
              <p:cNvPr id="334" name="Ink 333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953846" y="2273966"/>
                <a:ext cx="390960" cy="49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342" name="Ink 341"/>
              <p14:cNvContentPartPr/>
              <p14:nvPr/>
            </p14:nvContentPartPr>
            <p14:xfrm>
              <a:off x="1998566" y="2338406"/>
              <a:ext cx="248760" cy="366120"/>
            </p14:xfrm>
          </p:contentPart>
        </mc:Choice>
        <mc:Fallback xmlns="">
          <p:pic>
            <p:nvPicPr>
              <p:cNvPr id="342" name="Ink 341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986686" y="2326526"/>
                <a:ext cx="272520" cy="38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3933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3124</TotalTime>
  <Words>61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2  Davat</vt:lpstr>
      <vt:lpstr>Arial</vt:lpstr>
      <vt:lpstr>B Nazanin</vt:lpstr>
      <vt:lpstr>Calibri</vt:lpstr>
      <vt:lpstr>Calibri Light</vt:lpstr>
      <vt:lpstr>Cambria Math</vt:lpstr>
      <vt:lpstr>Titr</vt:lpstr>
      <vt:lpstr>Office Theme</vt:lpstr>
      <vt:lpstr>حل تشریحی نمونه سوالات نوبت دوم فصل هفتم ریاضی نهم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55</cp:revision>
  <dcterms:created xsi:type="dcterms:W3CDTF">2022-05-01T10:11:34Z</dcterms:created>
  <dcterms:modified xsi:type="dcterms:W3CDTF">2022-05-03T14:24:57Z</dcterms:modified>
</cp:coreProperties>
</file>