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02" r:id="rId3"/>
    <p:sldId id="301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13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48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618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7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778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623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644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444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395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66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890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AE5B-4639-42AB-B0F1-32C5FB4FCFC4}" type="datetimeFigureOut">
              <a:rPr lang="fa-IR" smtClean="0"/>
              <a:t>13/05/1442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5107-AEC5-402D-AC53-5277B12ACE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6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888" y="1306287"/>
            <a:ext cx="8154925" cy="40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241522"/>
            <a:ext cx="10787130" cy="6004731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</a:rPr>
              <a:t>فهرست </a:t>
            </a:r>
          </a:p>
          <a:p>
            <a:pPr>
              <a:lnSpc>
                <a:spcPct val="200000"/>
              </a:lnSpc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دوره ی افشاریه</a:t>
            </a:r>
          </a:p>
          <a:p>
            <a:pPr>
              <a:lnSpc>
                <a:spcPct val="200000"/>
              </a:lnSpc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دوره زندیه  </a:t>
            </a:r>
          </a:p>
          <a:p>
            <a:pPr>
              <a:lnSpc>
                <a:spcPct val="200000"/>
              </a:lnSpc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دوره قاجاریه </a:t>
            </a:r>
          </a:p>
          <a:p>
            <a:pPr>
              <a:lnSpc>
                <a:spcPct val="200000"/>
              </a:lnSpc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دوره پهلوی 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6" y="1471494"/>
            <a:ext cx="4224270" cy="53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718101">
            <a:off x="1947041" y="2207172"/>
            <a:ext cx="9144000" cy="1630363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دوره افشاریه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قلعه فورگ مربوط به دوره افشاریه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74" y="1362117"/>
            <a:ext cx="7578426" cy="52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4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65100"/>
            <a:ext cx="10960100" cy="6464300"/>
          </a:xfrm>
        </p:spPr>
      </p:pic>
    </p:spTree>
    <p:extLst>
      <p:ext uri="{BB962C8B-B14F-4D97-AF65-F5344CB8AC3E}">
        <p14:creationId xmlns:p14="http://schemas.microsoft.com/office/powerpoint/2010/main" val="658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72966"/>
            <a:ext cx="11001703" cy="57039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/>
              <a:t>مجموعه‌ آثار تاریخی‌ كلات‌ نادری‌ واقع‌ در قلعه‌ای‌ به‌ همین‌ نام‌ در زمره‌ نفیس‌ترین‌ گنجینه‌ آثار تاریخی‌ ایران‌ می‌باشد كه‌ در استان‌ خراسان‌ و در حومه‌ شهرستان‌ در گز قرار دارد.(1) تاریخچه‌ این‌ مجموعه‌ باستانی‌ به‌ دوره‌ سلطنت‌ نادرشاه‌ مؤسس‌ سلسله‌ افشاریه‌ باز می‌گردد.</a:t>
            </a:r>
          </a:p>
          <a:p>
            <a:pPr algn="just">
              <a:lnSpc>
                <a:spcPct val="150000"/>
              </a:lnSpc>
            </a:pPr>
            <a:r>
              <a:rPr lang="fa-IR" dirty="0" smtClean="0"/>
              <a:t>عمارت خورشید در سال ۱۱۵۱ هـ.ق، به دستور نادرشاه جهت اقامت و خزانه برای جواهرات و غنایم در کلات  به وسیله معماران ایرانی و هندی ساخته شده و مهم‌ترین اثر تاریخی بازمانده از دوره افشاریه است.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07518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1" y="-37836"/>
            <a:ext cx="4597224" cy="6895836"/>
          </a:xfrm>
        </p:spPr>
      </p:pic>
    </p:spTree>
    <p:extLst>
      <p:ext uri="{BB962C8B-B14F-4D97-AF65-F5344CB8AC3E}">
        <p14:creationId xmlns:p14="http://schemas.microsoft.com/office/powerpoint/2010/main" val="37837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0" y="740979"/>
            <a:ext cx="11083158" cy="54359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dirty="0"/>
              <a:t>این مسجد حدود هزار سال قدمت دارد و به وسیله نادرشاه افشار مرمت شده است. در حقيقت بنای اصلی مسجد از کارهای دوره سلجوقی است که نادرشاه افشار نیز به نوبه خود، بیوتات و ایوان‌های اطراف آن را ساخته ‌است</a:t>
            </a:r>
          </a:p>
        </p:txBody>
      </p:sp>
    </p:spTree>
    <p:extLst>
      <p:ext uri="{BB962C8B-B14F-4D97-AF65-F5344CB8AC3E}">
        <p14:creationId xmlns:p14="http://schemas.microsoft.com/office/powerpoint/2010/main" val="3873471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دوره افشاریه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ip330</cp:lastModifiedBy>
  <cp:revision>10</cp:revision>
  <dcterms:created xsi:type="dcterms:W3CDTF">2016-01-07T15:24:13Z</dcterms:created>
  <dcterms:modified xsi:type="dcterms:W3CDTF">2020-12-27T19:50:26Z</dcterms:modified>
</cp:coreProperties>
</file>