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2" r:id="rId4"/>
  </p:sldMasterIdLst>
  <p:notesMasterIdLst>
    <p:notesMasterId r:id="rId15"/>
  </p:notesMasterIdLst>
  <p:sldIdLst>
    <p:sldId id="269" r:id="rId5"/>
    <p:sldId id="299" r:id="rId6"/>
    <p:sldId id="300" r:id="rId7"/>
    <p:sldId id="301" r:id="rId8"/>
    <p:sldId id="310" r:id="rId9"/>
    <p:sldId id="303" r:id="rId10"/>
    <p:sldId id="304" r:id="rId11"/>
    <p:sldId id="305" r:id="rId12"/>
    <p:sldId id="306" r:id="rId13"/>
    <p:sldId id="307" r:id="rId14"/>
  </p:sldIdLst>
  <p:sldSz cx="9144000" cy="6858000" type="screen4x3"/>
  <p:notesSz cx="6858000" cy="9144000"/>
  <p:custShowLst>
    <p:custShow name="Custom Show 1" id="0">
      <p:sldLst>
        <p:sld r:id="rId5"/>
      </p:sldLst>
    </p:custShow>
  </p:custShowLst>
  <p:defaultTextStyle>
    <a:defPPr>
      <a:defRPr lang="fa-IR"/>
    </a:defPPr>
    <a:lvl1pPr algn="r" rtl="1" fontAlgn="base">
      <a:spcBef>
        <a:spcPct val="0"/>
      </a:spcBef>
      <a:spcAft>
        <a:spcPct val="0"/>
      </a:spcAft>
      <a:defRPr kern="1200">
        <a:solidFill>
          <a:schemeClr val="tx1"/>
        </a:solidFill>
        <a:latin typeface="Verdana" pitchFamily="34" charset="0"/>
        <a:ea typeface="+mn-ea"/>
        <a:cs typeface="Arial" pitchFamily="34" charset="0"/>
      </a:defRPr>
    </a:lvl1pPr>
    <a:lvl2pPr marL="457200" algn="r" rtl="1" fontAlgn="base">
      <a:spcBef>
        <a:spcPct val="0"/>
      </a:spcBef>
      <a:spcAft>
        <a:spcPct val="0"/>
      </a:spcAft>
      <a:defRPr kern="1200">
        <a:solidFill>
          <a:schemeClr val="tx1"/>
        </a:solidFill>
        <a:latin typeface="Verdana" pitchFamily="34" charset="0"/>
        <a:ea typeface="+mn-ea"/>
        <a:cs typeface="Arial" pitchFamily="34" charset="0"/>
      </a:defRPr>
    </a:lvl2pPr>
    <a:lvl3pPr marL="914400" algn="r" rtl="1" fontAlgn="base">
      <a:spcBef>
        <a:spcPct val="0"/>
      </a:spcBef>
      <a:spcAft>
        <a:spcPct val="0"/>
      </a:spcAft>
      <a:defRPr kern="1200">
        <a:solidFill>
          <a:schemeClr val="tx1"/>
        </a:solidFill>
        <a:latin typeface="Verdana" pitchFamily="34" charset="0"/>
        <a:ea typeface="+mn-ea"/>
        <a:cs typeface="Arial" pitchFamily="34" charset="0"/>
      </a:defRPr>
    </a:lvl3pPr>
    <a:lvl4pPr marL="1371600" algn="r" rtl="1" fontAlgn="base">
      <a:spcBef>
        <a:spcPct val="0"/>
      </a:spcBef>
      <a:spcAft>
        <a:spcPct val="0"/>
      </a:spcAft>
      <a:defRPr kern="1200">
        <a:solidFill>
          <a:schemeClr val="tx1"/>
        </a:solidFill>
        <a:latin typeface="Verdana" pitchFamily="34" charset="0"/>
        <a:ea typeface="+mn-ea"/>
        <a:cs typeface="Arial" pitchFamily="34" charset="0"/>
      </a:defRPr>
    </a:lvl4pPr>
    <a:lvl5pPr marL="1828800" algn="r" rtl="1" fontAlgn="base">
      <a:spcBef>
        <a:spcPct val="0"/>
      </a:spcBef>
      <a:spcAft>
        <a:spcPct val="0"/>
      </a:spcAft>
      <a:defRPr kern="1200">
        <a:solidFill>
          <a:schemeClr val="tx1"/>
        </a:solidFill>
        <a:latin typeface="Verdana" pitchFamily="34" charset="0"/>
        <a:ea typeface="+mn-ea"/>
        <a:cs typeface="Arial" pitchFamily="34" charset="0"/>
      </a:defRPr>
    </a:lvl5pPr>
    <a:lvl6pPr marL="2286000" algn="r" defTabSz="914400" rtl="1" eaLnBrk="1" latinLnBrk="0" hangingPunct="1">
      <a:defRPr kern="1200">
        <a:solidFill>
          <a:schemeClr val="tx1"/>
        </a:solidFill>
        <a:latin typeface="Verdana" pitchFamily="34" charset="0"/>
        <a:ea typeface="+mn-ea"/>
        <a:cs typeface="Arial" pitchFamily="34" charset="0"/>
      </a:defRPr>
    </a:lvl6pPr>
    <a:lvl7pPr marL="2743200" algn="r" defTabSz="914400" rtl="1" eaLnBrk="1" latinLnBrk="0" hangingPunct="1">
      <a:defRPr kern="1200">
        <a:solidFill>
          <a:schemeClr val="tx1"/>
        </a:solidFill>
        <a:latin typeface="Verdana" pitchFamily="34" charset="0"/>
        <a:ea typeface="+mn-ea"/>
        <a:cs typeface="Arial" pitchFamily="34" charset="0"/>
      </a:defRPr>
    </a:lvl7pPr>
    <a:lvl8pPr marL="3200400" algn="r" defTabSz="914400" rtl="1" eaLnBrk="1" latinLnBrk="0" hangingPunct="1">
      <a:defRPr kern="1200">
        <a:solidFill>
          <a:schemeClr val="tx1"/>
        </a:solidFill>
        <a:latin typeface="Verdana" pitchFamily="34" charset="0"/>
        <a:ea typeface="+mn-ea"/>
        <a:cs typeface="Arial" pitchFamily="34" charset="0"/>
      </a:defRPr>
    </a:lvl8pPr>
    <a:lvl9pPr marL="3657600" algn="r" defTabSz="914400" rtl="1" eaLnBrk="1" latinLnBrk="0" hangingPunct="1">
      <a:defRPr kern="1200">
        <a:solidFill>
          <a:schemeClr val="tx1"/>
        </a:solidFill>
        <a:latin typeface="Verdana"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CC0000"/>
    <a:srgbClr val="FF0000"/>
    <a:srgbClr val="333300"/>
    <a:srgbClr val="336600"/>
    <a:srgbClr val="FF9933"/>
    <a:srgbClr val="FFCC00"/>
    <a:srgbClr val="CC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21" autoAdjust="0"/>
    <p:restoredTop sz="94709" autoAdjust="0"/>
  </p:normalViewPr>
  <p:slideViewPr>
    <p:cSldViewPr>
      <p:cViewPr>
        <p:scale>
          <a:sx n="70" d="100"/>
          <a:sy n="70" d="100"/>
        </p:scale>
        <p:origin x="-127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a:defRPr sz="1200"/>
            </a:lvl1pPr>
          </a:lstStyle>
          <a:p>
            <a:pPr>
              <a:defRPr/>
            </a:pPr>
            <a:fld id="{0B4FE4C4-2B08-4C23-95C1-FEBC4D9E1BC4}" type="datetimeFigureOut">
              <a:rPr lang="fa-IR"/>
              <a:pPr>
                <a:defRPr/>
              </a:pPr>
              <a:t>1441/04/20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a:defRPr sz="1200"/>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a:defRPr sz="1200"/>
            </a:lvl1pPr>
          </a:lstStyle>
          <a:p>
            <a:pPr>
              <a:defRPr/>
            </a:pPr>
            <a:fld id="{7848981D-CDD2-48FD-B095-C320622C6D66}" type="slidenum">
              <a:rPr lang="fa-IR"/>
              <a:pPr>
                <a:defRPr/>
              </a:pPr>
              <a:t>‹#›</a:t>
            </a:fld>
            <a:endParaRPr lang="fa-IR"/>
          </a:p>
        </p:txBody>
      </p:sp>
    </p:spTree>
    <p:extLst>
      <p:ext uri="{BB962C8B-B14F-4D97-AF65-F5344CB8AC3E}">
        <p14:creationId xmlns:p14="http://schemas.microsoft.com/office/powerpoint/2010/main" xmlns="" val="3650614189"/>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endParaRPr lang="fa-IR"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033612-4B4D-4B07-BD9B-3D1D233C2A74}" type="slidenum">
              <a:rPr lang="fa-IR" smtClean="0"/>
              <a:pPr/>
              <a:t>1</a:t>
            </a:fld>
            <a:endParaRPr lang="fa-IR" smtClean="0"/>
          </a:p>
        </p:txBody>
      </p:sp>
    </p:spTree>
    <p:extLst>
      <p:ext uri="{BB962C8B-B14F-4D97-AF65-F5344CB8AC3E}">
        <p14:creationId xmlns:p14="http://schemas.microsoft.com/office/powerpoint/2010/main" xmlns="" val="2082715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fa-IR"/>
          </a:p>
        </p:txBody>
      </p:sp>
      <p:sp>
        <p:nvSpPr>
          <p:cNvPr id="5" name="Footer Placeholder 18"/>
          <p:cNvSpPr>
            <a:spLocks noGrp="1"/>
          </p:cNvSpPr>
          <p:nvPr>
            <p:ph type="ftr" sz="quarter" idx="11"/>
          </p:nvPr>
        </p:nvSpPr>
        <p:spPr/>
        <p:txBody>
          <a:bodyPr/>
          <a:lstStyle>
            <a:lvl1pPr>
              <a:defRPr/>
            </a:lvl1pPr>
          </a:lstStyle>
          <a:p>
            <a:pPr>
              <a:defRPr/>
            </a:pPr>
            <a:endParaRPr lang="fa-IR"/>
          </a:p>
        </p:txBody>
      </p:sp>
      <p:sp>
        <p:nvSpPr>
          <p:cNvPr id="6" name="Slide Number Placeholder 26"/>
          <p:cNvSpPr>
            <a:spLocks noGrp="1"/>
          </p:cNvSpPr>
          <p:nvPr>
            <p:ph type="sldNum" sz="quarter" idx="12"/>
          </p:nvPr>
        </p:nvSpPr>
        <p:spPr/>
        <p:txBody>
          <a:bodyPr/>
          <a:lstStyle>
            <a:lvl1pPr>
              <a:defRPr/>
            </a:lvl1pPr>
          </a:lstStyle>
          <a:p>
            <a:pPr>
              <a:defRPr/>
            </a:pPr>
            <a:fld id="{704CAE37-670C-48B1-B6DE-785F6F3F68D2}" type="slidenum">
              <a:rPr lang="fa-IR"/>
              <a:pPr>
                <a:defRPr/>
              </a:pPr>
              <a:t>‹#›</a:t>
            </a:fld>
            <a:endParaRPr lang="fa-IR"/>
          </a:p>
        </p:txBody>
      </p:sp>
    </p:spTree>
  </p:cSld>
  <p:clrMapOvr>
    <a:overrideClrMapping bg1="dk1" tx1="lt1" bg2="dk2" tx2="lt2" accent1="accent1" accent2="accent2" accent3="accent3" accent4="accent4" accent5="accent5" accent6="accent6" hlink="hlink" folHlink="folHlink"/>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pPr>
              <a:defRPr/>
            </a:pPr>
            <a:fld id="{4DF20474-58F4-4FE1-B8BC-438A58C5750A}" type="slidenum">
              <a:rPr lang="fa-IR"/>
              <a:pPr>
                <a:defRPr/>
              </a:pPr>
              <a:t>‹#›</a:t>
            </a:fld>
            <a:endParaRPr lang="fa-IR"/>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pPr>
              <a:defRPr/>
            </a:pPr>
            <a:fld id="{16D11197-4208-47CC-BEA6-A8861E269D0E}" type="slidenum">
              <a:rPr lang="fa-IR"/>
              <a:pPr>
                <a:defRPr/>
              </a:pPr>
              <a:t>‹#›</a:t>
            </a:fld>
            <a:endParaRPr lang="fa-IR"/>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pPr>
              <a:defRPr/>
            </a:pPr>
            <a:fld id="{8636E1ED-3CEE-480F-BEDF-99090C8E649C}" type="slidenum">
              <a:rPr lang="fa-IR"/>
              <a:pPr>
                <a:defRPr/>
              </a:pPr>
              <a:t>‹#›</a:t>
            </a:fld>
            <a:endParaRPr lang="fa-IR"/>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A31EE41-D4E8-49CB-9878-46FF5FF3B6C2}" type="slidenum">
              <a:rPr lang="fa-IR"/>
              <a:pPr>
                <a:defRPr/>
              </a:pPr>
              <a:t>‹#›</a:t>
            </a:fld>
            <a:endParaRPr lang="fa-IR"/>
          </a:p>
        </p:txBody>
      </p:sp>
    </p:spTree>
  </p:cSld>
  <p:clrMapOvr>
    <a:overrideClrMapping bg1="dk1" tx1="lt1" bg2="dk2" tx2="lt2" accent1="accent1" accent2="accent2" accent3="accent3" accent4="accent4" accent5="accent5" accent6="accent6" hlink="hlink" folHlink="folHlink"/>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fa-IR"/>
          </a:p>
        </p:txBody>
      </p:sp>
      <p:sp>
        <p:nvSpPr>
          <p:cNvPr id="6" name="Footer Placeholder 21"/>
          <p:cNvSpPr>
            <a:spLocks noGrp="1"/>
          </p:cNvSpPr>
          <p:nvPr>
            <p:ph type="ftr" sz="quarter" idx="11"/>
          </p:nvPr>
        </p:nvSpPr>
        <p:spPr/>
        <p:txBody>
          <a:bodyPr/>
          <a:lstStyle>
            <a:lvl1pPr>
              <a:defRPr/>
            </a:lvl1pPr>
          </a:lstStyle>
          <a:p>
            <a:pPr>
              <a:defRPr/>
            </a:pPr>
            <a:endParaRPr lang="fa-IR"/>
          </a:p>
        </p:txBody>
      </p:sp>
      <p:sp>
        <p:nvSpPr>
          <p:cNvPr id="7" name="Slide Number Placeholder 17"/>
          <p:cNvSpPr>
            <a:spLocks noGrp="1"/>
          </p:cNvSpPr>
          <p:nvPr>
            <p:ph type="sldNum" sz="quarter" idx="12"/>
          </p:nvPr>
        </p:nvSpPr>
        <p:spPr/>
        <p:txBody>
          <a:bodyPr/>
          <a:lstStyle>
            <a:lvl1pPr>
              <a:defRPr/>
            </a:lvl1pPr>
          </a:lstStyle>
          <a:p>
            <a:pPr>
              <a:defRPr/>
            </a:pPr>
            <a:fld id="{951E4306-6967-4118-A530-26953C656DC0}" type="slidenum">
              <a:rPr lang="fa-IR"/>
              <a:pPr>
                <a:defRPr/>
              </a:pPr>
              <a:t>‹#›</a:t>
            </a:fld>
            <a:endParaRPr lang="fa-IR"/>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fa-IR"/>
          </a:p>
        </p:txBody>
      </p:sp>
      <p:sp>
        <p:nvSpPr>
          <p:cNvPr id="8" name="Footer Placeholder 21"/>
          <p:cNvSpPr>
            <a:spLocks noGrp="1"/>
          </p:cNvSpPr>
          <p:nvPr>
            <p:ph type="ftr" sz="quarter" idx="11"/>
          </p:nvPr>
        </p:nvSpPr>
        <p:spPr/>
        <p:txBody>
          <a:bodyPr/>
          <a:lstStyle>
            <a:lvl1pPr>
              <a:defRPr/>
            </a:lvl1pPr>
          </a:lstStyle>
          <a:p>
            <a:pPr>
              <a:defRPr/>
            </a:pPr>
            <a:endParaRPr lang="fa-IR"/>
          </a:p>
        </p:txBody>
      </p:sp>
      <p:sp>
        <p:nvSpPr>
          <p:cNvPr id="9" name="Slide Number Placeholder 17"/>
          <p:cNvSpPr>
            <a:spLocks noGrp="1"/>
          </p:cNvSpPr>
          <p:nvPr>
            <p:ph type="sldNum" sz="quarter" idx="12"/>
          </p:nvPr>
        </p:nvSpPr>
        <p:spPr/>
        <p:txBody>
          <a:bodyPr/>
          <a:lstStyle>
            <a:lvl1pPr>
              <a:defRPr/>
            </a:lvl1pPr>
          </a:lstStyle>
          <a:p>
            <a:pPr>
              <a:defRPr/>
            </a:pPr>
            <a:fld id="{05640FA5-47BC-403B-A7E1-EC1428E5E2C2}" type="slidenum">
              <a:rPr lang="fa-IR"/>
              <a:pPr>
                <a:defRPr/>
              </a:pPr>
              <a:t>‹#›</a:t>
            </a:fld>
            <a:endParaRPr lang="fa-IR"/>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fa-IR"/>
          </a:p>
        </p:txBody>
      </p:sp>
      <p:sp>
        <p:nvSpPr>
          <p:cNvPr id="4" name="Footer Placeholder 21"/>
          <p:cNvSpPr>
            <a:spLocks noGrp="1"/>
          </p:cNvSpPr>
          <p:nvPr>
            <p:ph type="ftr" sz="quarter" idx="11"/>
          </p:nvPr>
        </p:nvSpPr>
        <p:spPr/>
        <p:txBody>
          <a:bodyPr/>
          <a:lstStyle>
            <a:lvl1pPr>
              <a:defRPr/>
            </a:lvl1pPr>
          </a:lstStyle>
          <a:p>
            <a:pPr>
              <a:defRPr/>
            </a:pPr>
            <a:endParaRPr lang="fa-IR"/>
          </a:p>
        </p:txBody>
      </p:sp>
      <p:sp>
        <p:nvSpPr>
          <p:cNvPr id="5" name="Slide Number Placeholder 17"/>
          <p:cNvSpPr>
            <a:spLocks noGrp="1"/>
          </p:cNvSpPr>
          <p:nvPr>
            <p:ph type="sldNum" sz="quarter" idx="12"/>
          </p:nvPr>
        </p:nvSpPr>
        <p:spPr/>
        <p:txBody>
          <a:bodyPr/>
          <a:lstStyle>
            <a:lvl1pPr>
              <a:defRPr/>
            </a:lvl1pPr>
          </a:lstStyle>
          <a:p>
            <a:pPr>
              <a:defRPr/>
            </a:pPr>
            <a:fld id="{56BF23B2-5770-49F6-AAD0-C1DD878F6AB6}" type="slidenum">
              <a:rPr lang="fa-IR"/>
              <a:pPr>
                <a:defRPr/>
              </a:pPr>
              <a:t>‹#›</a:t>
            </a:fld>
            <a:endParaRPr lang="fa-IR"/>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fa-IR"/>
          </a:p>
        </p:txBody>
      </p:sp>
      <p:sp>
        <p:nvSpPr>
          <p:cNvPr id="3" name="Footer Placeholder 21"/>
          <p:cNvSpPr>
            <a:spLocks noGrp="1"/>
          </p:cNvSpPr>
          <p:nvPr>
            <p:ph type="ftr" sz="quarter" idx="11"/>
          </p:nvPr>
        </p:nvSpPr>
        <p:spPr/>
        <p:txBody>
          <a:bodyPr/>
          <a:lstStyle>
            <a:lvl1pPr>
              <a:defRPr/>
            </a:lvl1pPr>
          </a:lstStyle>
          <a:p>
            <a:pPr>
              <a:defRPr/>
            </a:pPr>
            <a:endParaRPr lang="fa-IR"/>
          </a:p>
        </p:txBody>
      </p:sp>
      <p:sp>
        <p:nvSpPr>
          <p:cNvPr id="4" name="Slide Number Placeholder 17"/>
          <p:cNvSpPr>
            <a:spLocks noGrp="1"/>
          </p:cNvSpPr>
          <p:nvPr>
            <p:ph type="sldNum" sz="quarter" idx="12"/>
          </p:nvPr>
        </p:nvSpPr>
        <p:spPr/>
        <p:txBody>
          <a:bodyPr/>
          <a:lstStyle>
            <a:lvl1pPr>
              <a:defRPr/>
            </a:lvl1pPr>
          </a:lstStyle>
          <a:p>
            <a:pPr>
              <a:defRPr/>
            </a:pPr>
            <a:fld id="{94AF7075-6DC0-4A64-A92C-970BA479DF87}" type="slidenum">
              <a:rPr lang="fa-IR"/>
              <a:pPr>
                <a:defRPr/>
              </a:pPr>
              <a:t>‹#›</a:t>
            </a:fld>
            <a:endParaRPr lang="fa-IR"/>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fa-IR"/>
          </a:p>
        </p:txBody>
      </p:sp>
      <p:sp>
        <p:nvSpPr>
          <p:cNvPr id="6" name="Footer Placeholder 21"/>
          <p:cNvSpPr>
            <a:spLocks noGrp="1"/>
          </p:cNvSpPr>
          <p:nvPr>
            <p:ph type="ftr" sz="quarter" idx="11"/>
          </p:nvPr>
        </p:nvSpPr>
        <p:spPr/>
        <p:txBody>
          <a:bodyPr/>
          <a:lstStyle>
            <a:lvl1pPr>
              <a:defRPr/>
            </a:lvl1pPr>
          </a:lstStyle>
          <a:p>
            <a:pPr>
              <a:defRPr/>
            </a:pPr>
            <a:endParaRPr lang="fa-IR"/>
          </a:p>
        </p:txBody>
      </p:sp>
      <p:sp>
        <p:nvSpPr>
          <p:cNvPr id="7" name="Slide Number Placeholder 17"/>
          <p:cNvSpPr>
            <a:spLocks noGrp="1"/>
          </p:cNvSpPr>
          <p:nvPr>
            <p:ph type="sldNum" sz="quarter" idx="12"/>
          </p:nvPr>
        </p:nvSpPr>
        <p:spPr/>
        <p:txBody>
          <a:bodyPr/>
          <a:lstStyle>
            <a:lvl1pPr>
              <a:defRPr/>
            </a:lvl1pPr>
          </a:lstStyle>
          <a:p>
            <a:pPr>
              <a:defRPr/>
            </a:pPr>
            <a:fld id="{0D1A5AC1-83D6-41F8-B713-25ABDA643FFA}" type="slidenum">
              <a:rPr lang="fa-IR"/>
              <a:pPr>
                <a:defRPr/>
              </a:pPr>
              <a:t>‹#›</a:t>
            </a:fld>
            <a:endParaRPr lang="fa-IR"/>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fa-IR"/>
          </a:p>
        </p:txBody>
      </p:sp>
      <p:sp>
        <p:nvSpPr>
          <p:cNvPr id="10" name="Footer Placeholder 5"/>
          <p:cNvSpPr>
            <a:spLocks noGrp="1"/>
          </p:cNvSpPr>
          <p:nvPr>
            <p:ph type="ftr" sz="quarter" idx="11"/>
          </p:nvPr>
        </p:nvSpPr>
        <p:spPr/>
        <p:txBody>
          <a:bodyPr/>
          <a:lstStyle>
            <a:lvl1pPr>
              <a:defRPr/>
            </a:lvl1pPr>
          </a:lstStyle>
          <a:p>
            <a:pPr>
              <a:defRPr/>
            </a:pPr>
            <a:endParaRPr lang="fa-I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BE39F8D-188E-4615-8783-429F6C0B3120}" type="slidenum">
              <a:rPr lang="fa-IR"/>
              <a:pPr>
                <a:defRPr/>
              </a:pPr>
              <a:t>‹#›</a:t>
            </a:fld>
            <a:endParaRPr lang="fa-IR"/>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6000" b="-6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rtl="1" eaLnBrk="1" latinLnBrk="0" hangingPunct="1">
              <a:defRPr kumimoji="0" sz="1200">
                <a:solidFill>
                  <a:schemeClr val="tx2">
                    <a:shade val="90000"/>
                  </a:schemeClr>
                </a:solidFill>
              </a:defRPr>
            </a:lvl1pPr>
          </a:lstStyle>
          <a:p>
            <a:pPr>
              <a:defRPr/>
            </a:pPr>
            <a:fld id="{4665DA03-95B8-4610-ACEA-08107C221BDC}" type="slidenum">
              <a:rPr lang="fa-IR"/>
              <a:pPr>
                <a:defRPr/>
              </a:pPr>
              <a:t>‹#›</a:t>
            </a:fld>
            <a:endParaRPr lang="fa-I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181" r:id="rId1"/>
    <p:sldLayoutId id="2147484173" r:id="rId2"/>
    <p:sldLayoutId id="2147484182" r:id="rId3"/>
    <p:sldLayoutId id="2147484174" r:id="rId4"/>
    <p:sldLayoutId id="2147484175" r:id="rId5"/>
    <p:sldLayoutId id="2147484176" r:id="rId6"/>
    <p:sldLayoutId id="2147484177" r:id="rId7"/>
    <p:sldLayoutId id="2147484178" r:id="rId8"/>
    <p:sldLayoutId id="2147484183" r:id="rId9"/>
    <p:sldLayoutId id="2147484179" r:id="rId10"/>
    <p:sldLayoutId id="2147484180" r:id="rId11"/>
  </p:sldLayoutIdLst>
  <p:transition>
    <p:randomBar dir="vert"/>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2"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2"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2"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2" charset="-78"/>
        </a:defRPr>
      </a:lvl5pPr>
      <a:lvl6pPr marL="457200" algn="l" rtl="0" fontAlgn="base">
        <a:spcBef>
          <a:spcPct val="0"/>
        </a:spcBef>
        <a:spcAft>
          <a:spcPct val="0"/>
        </a:spcAft>
        <a:defRPr sz="5000">
          <a:solidFill>
            <a:schemeClr val="tx2"/>
          </a:solidFill>
          <a:latin typeface="Calibri" pitchFamily="34" charset="0"/>
          <a:cs typeface="Traditional Arabic" pitchFamily="2" charset="-78"/>
        </a:defRPr>
      </a:lvl6pPr>
      <a:lvl7pPr marL="914400" algn="l" rtl="0" fontAlgn="base">
        <a:spcBef>
          <a:spcPct val="0"/>
        </a:spcBef>
        <a:spcAft>
          <a:spcPct val="0"/>
        </a:spcAft>
        <a:defRPr sz="5000">
          <a:solidFill>
            <a:schemeClr val="tx2"/>
          </a:solidFill>
          <a:latin typeface="Calibri" pitchFamily="34" charset="0"/>
          <a:cs typeface="Traditional Arabic" pitchFamily="2" charset="-78"/>
        </a:defRPr>
      </a:lvl7pPr>
      <a:lvl8pPr marL="1371600" algn="l" rtl="0" fontAlgn="base">
        <a:spcBef>
          <a:spcPct val="0"/>
        </a:spcBef>
        <a:spcAft>
          <a:spcPct val="0"/>
        </a:spcAft>
        <a:defRPr sz="5000">
          <a:solidFill>
            <a:schemeClr val="tx2"/>
          </a:solidFill>
          <a:latin typeface="Calibri" pitchFamily="34" charset="0"/>
          <a:cs typeface="Traditional Arabic" pitchFamily="2" charset="-78"/>
        </a:defRPr>
      </a:lvl8pPr>
      <a:lvl9pPr marL="1828800" algn="l" rtl="0" fontAlgn="base">
        <a:spcBef>
          <a:spcPct val="0"/>
        </a:spcBef>
        <a:spcAft>
          <a:spcPct val="0"/>
        </a:spcAft>
        <a:defRPr sz="5000">
          <a:solidFill>
            <a:schemeClr val="tx2"/>
          </a:solidFill>
          <a:latin typeface="Calibri" pitchFamily="34" charset="0"/>
          <a:cs typeface="Traditional Arabic" pitchFamily="2"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90600"/>
            <a:ext cx="7858180" cy="5940088"/>
          </a:xfrm>
          <a:prstGeom prst="rect">
            <a:avLst/>
          </a:prstGeom>
          <a:ln>
            <a:no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prst="angle"/>
          </a:sp3d>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spcBef>
                <a:spcPct val="50000"/>
              </a:spcBef>
              <a:defRPr/>
            </a:pPr>
            <a:endParaRPr lang="fa-IR" sz="3200" b="1" dirty="0" smtClean="0">
              <a:solidFill>
                <a:srgbClr val="000066"/>
              </a:solidFill>
              <a:cs typeface="B Nazanin" pitchFamily="2" charset="-78"/>
            </a:endParaRPr>
          </a:p>
          <a:p>
            <a:pPr algn="ctr">
              <a:spcBef>
                <a:spcPct val="50000"/>
              </a:spcBef>
              <a:defRPr/>
            </a:pPr>
            <a:r>
              <a:rPr lang="fa-IR" sz="6000" b="1" dirty="0" smtClean="0">
                <a:solidFill>
                  <a:srgbClr val="000066"/>
                </a:solidFill>
                <a:cs typeface="B Nazanin" pitchFamily="2" charset="-78"/>
              </a:rPr>
              <a:t>روایت درمانی</a:t>
            </a:r>
          </a:p>
          <a:p>
            <a:pPr algn="ctr">
              <a:spcBef>
                <a:spcPct val="50000"/>
              </a:spcBef>
              <a:defRPr/>
            </a:pPr>
            <a:r>
              <a:rPr lang="en-US" sz="4800" b="1" dirty="0" smtClean="0">
                <a:solidFill>
                  <a:srgbClr val="000066"/>
                </a:solidFill>
                <a:cs typeface="B Nazanin" pitchFamily="2" charset="-78"/>
              </a:rPr>
              <a:t>Narrative Therapy</a:t>
            </a:r>
            <a:endParaRPr lang="fa-IR" sz="4800" b="1" dirty="0" smtClean="0">
              <a:solidFill>
                <a:srgbClr val="000066"/>
              </a:solidFill>
              <a:cs typeface="B Nazanin" pitchFamily="2" charset="-78"/>
            </a:endParaRPr>
          </a:p>
          <a:p>
            <a:pPr algn="ctr">
              <a:spcBef>
                <a:spcPct val="50000"/>
              </a:spcBef>
              <a:defRPr/>
            </a:pPr>
            <a:r>
              <a:rPr lang="en-US" sz="6000" b="1" dirty="0" smtClean="0">
                <a:solidFill>
                  <a:srgbClr val="000066"/>
                </a:solidFill>
                <a:cs typeface="B Nazanin" pitchFamily="2" charset="-78"/>
              </a:rPr>
              <a:t> </a:t>
            </a:r>
            <a:endParaRPr lang="fa-IR" sz="6000" b="1" dirty="0" smtClean="0">
              <a:solidFill>
                <a:srgbClr val="000066"/>
              </a:solidFill>
              <a:cs typeface="B Nazanin" pitchFamily="2" charset="-78"/>
            </a:endParaRPr>
          </a:p>
          <a:p>
            <a:pPr algn="ctr">
              <a:spcBef>
                <a:spcPct val="50000"/>
              </a:spcBef>
              <a:defRPr/>
            </a:pPr>
            <a:r>
              <a:rPr lang="fa-IR" sz="3200" b="1" dirty="0" smtClean="0">
                <a:solidFill>
                  <a:srgbClr val="000066"/>
                </a:solidFill>
                <a:cs typeface="B Nazanin" pitchFamily="2" charset="-78"/>
              </a:rPr>
              <a:t> </a:t>
            </a:r>
          </a:p>
          <a:p>
            <a:pPr algn="ctr">
              <a:spcBef>
                <a:spcPct val="50000"/>
              </a:spcBef>
              <a:defRPr/>
            </a:pPr>
            <a:endParaRPr lang="fa-IR" sz="3200" b="1" cap="all" dirty="0">
              <a:ln/>
              <a:solidFill>
                <a:srgbClr val="000066"/>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IranNastaliq" pitchFamily="18" charset="0"/>
              <a:cs typeface="B Nazanin" pitchFamily="2" charset="-78"/>
            </a:endParaRPr>
          </a:p>
        </p:txBody>
      </p:sp>
      <p:pic>
        <p:nvPicPr>
          <p:cNvPr id="6148" name="Picture 2" descr="F:\Picture\Arm\33azadv_th.jpg"/>
          <p:cNvPicPr>
            <a:picLocks noChangeAspect="1" noChangeArrowheads="1" noCrop="1"/>
          </p:cNvPicPr>
          <p:nvPr/>
        </p:nvPicPr>
        <p:blipFill>
          <a:blip r:embed="rId3" cstate="print"/>
          <a:srcRect/>
          <a:stretch>
            <a:fillRect/>
          </a:stretch>
        </p:blipFill>
        <p:spPr bwMode="auto">
          <a:xfrm>
            <a:off x="142875" y="123825"/>
            <a:ext cx="1257300" cy="857250"/>
          </a:xfrm>
          <a:prstGeom prst="rect">
            <a:avLst/>
          </a:prstGeom>
          <a:noFill/>
          <a:ln w="9525">
            <a:noFill/>
            <a:miter lim="800000"/>
            <a:headEnd/>
            <a:tailEnd/>
          </a:ln>
        </p:spPr>
      </p:pic>
      <p:sp>
        <p:nvSpPr>
          <p:cNvPr id="6" name="TextBox 5"/>
          <p:cNvSpPr txBox="1"/>
          <p:nvPr/>
        </p:nvSpPr>
        <p:spPr>
          <a:xfrm>
            <a:off x="1143001" y="4114800"/>
            <a:ext cx="6400800" cy="954107"/>
          </a:xfrm>
          <a:prstGeom prst="rect">
            <a:avLst/>
          </a:prstGeom>
          <a:noFill/>
        </p:spPr>
        <p:txBody>
          <a:bodyPr wrap="square" rtlCol="0">
            <a:spAutoFit/>
          </a:bodyPr>
          <a:lstStyle/>
          <a:p>
            <a:pPr algn="ctr"/>
            <a:r>
              <a:rPr lang="fa-IR" sz="2800" dirty="0" smtClean="0">
                <a:solidFill>
                  <a:srgbClr val="FF0000"/>
                </a:solidFill>
                <a:cs typeface="B Titr" pitchFamily="2" charset="-78"/>
              </a:rPr>
              <a:t>دکتر رضا برومند</a:t>
            </a:r>
          </a:p>
          <a:p>
            <a:pPr algn="ctr"/>
            <a:r>
              <a:rPr lang="en-US" sz="2800" dirty="0" smtClean="0">
                <a:solidFill>
                  <a:srgbClr val="FF0000"/>
                </a:solidFill>
                <a:cs typeface="B Titr" pitchFamily="2" charset="-78"/>
              </a:rPr>
              <a:t>Reza.brmminab@yahoo.com</a:t>
            </a:r>
            <a:endParaRPr lang="fa-IR" sz="2800" dirty="0" smtClean="0">
              <a:solidFill>
                <a:srgbClr val="FF0000"/>
              </a:solidFill>
              <a:cs typeface="B Titr" pitchFamily="2" charset="-78"/>
            </a:endParaRPr>
          </a:p>
        </p:txBody>
      </p:sp>
      <p:sp>
        <p:nvSpPr>
          <p:cNvPr id="9" name="TextBox 8"/>
          <p:cNvSpPr txBox="1"/>
          <p:nvPr/>
        </p:nvSpPr>
        <p:spPr>
          <a:xfrm>
            <a:off x="2743200" y="152400"/>
            <a:ext cx="4038600" cy="212365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4400" b="1" spc="50" dirty="0" smtClean="0">
                <a:ln w="11430"/>
                <a:solidFill>
                  <a:schemeClr val="accent5">
                    <a:lumMod val="50000"/>
                  </a:schemeClr>
                </a:solidFill>
                <a:effectLst>
                  <a:outerShdw blurRad="76200" dist="50800" dir="5400000" algn="tl" rotWithShape="0">
                    <a:srgbClr val="000000">
                      <a:alpha val="65000"/>
                    </a:srgbClr>
                  </a:outerShdw>
                </a:effectLst>
                <a:latin typeface="IranNastaliq" pitchFamily="18" charset="0"/>
                <a:cs typeface="B Jadid" pitchFamily="2" charset="-78"/>
              </a:rPr>
              <a:t>به نام خدا</a:t>
            </a:r>
          </a:p>
          <a:p>
            <a:pPr algn="ctr"/>
            <a:endParaRPr lang="fa-IR" sz="4400" b="1" spc="50" dirty="0" smtClean="0">
              <a:ln w="11430"/>
              <a:solidFill>
                <a:schemeClr val="accent5">
                  <a:lumMod val="50000"/>
                </a:schemeClr>
              </a:solidFill>
              <a:effectLst>
                <a:outerShdw blurRad="76200" dist="50800" dir="5400000" algn="tl" rotWithShape="0">
                  <a:srgbClr val="000000">
                    <a:alpha val="65000"/>
                  </a:srgbClr>
                </a:outerShdw>
              </a:effectLst>
              <a:latin typeface="IranNastaliq" pitchFamily="18" charset="0"/>
              <a:cs typeface="B Jadid" pitchFamily="2" charset="-78"/>
            </a:endParaRPr>
          </a:p>
          <a:p>
            <a:pPr algn="ctr"/>
            <a:endPar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Click="0" advTm="5000">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رابطه‌ی </a:t>
            </a:r>
            <a:r>
              <a:rPr lang="fa-IR" b="1" dirty="0" smtClean="0"/>
              <a:t>درمانی</a:t>
            </a:r>
            <a:endParaRPr lang="fa-IR" dirty="0"/>
          </a:p>
        </p:txBody>
      </p:sp>
      <p:sp>
        <p:nvSpPr>
          <p:cNvPr id="3" name="Content Placeholder 2"/>
          <p:cNvSpPr>
            <a:spLocks noGrp="1"/>
          </p:cNvSpPr>
          <p:nvPr>
            <p:ph idx="1"/>
          </p:nvPr>
        </p:nvSpPr>
        <p:spPr/>
        <p:txBody>
          <a:bodyPr/>
          <a:lstStyle/>
          <a:p>
            <a:pPr algn="r" rtl="1">
              <a:lnSpc>
                <a:spcPct val="150000"/>
              </a:lnSpc>
            </a:pPr>
            <a:r>
              <a:rPr lang="fa-IR" b="1" dirty="0">
                <a:cs typeface="B Traffic" panose="00000400000000000000" pitchFamily="2" charset="-78"/>
              </a:rPr>
              <a:t> </a:t>
            </a:r>
            <a:r>
              <a:rPr lang="fa-IR" b="1" dirty="0" smtClean="0">
                <a:cs typeface="B Traffic" panose="00000400000000000000" pitchFamily="2" charset="-78"/>
              </a:rPr>
              <a:t>داستان </a:t>
            </a:r>
            <a:r>
              <a:rPr lang="fa-IR" b="1" dirty="0">
                <a:cs typeface="B Traffic" panose="00000400000000000000" pitchFamily="2" charset="-78"/>
              </a:rPr>
              <a:t>درمانگران درمانجویان را راهنمایی می‌کنند که داستان‌های خود را به گونه‌ای ویرایش کنند که کمتر محدودکننده و بیشتر آزادی بخش باشند </a:t>
            </a:r>
            <a:endParaRPr lang="fa-IR" b="1" dirty="0" smtClean="0">
              <a:cs typeface="B Traffic" panose="00000400000000000000" pitchFamily="2" charset="-78"/>
            </a:endParaRPr>
          </a:p>
          <a:p>
            <a:pPr algn="r" rtl="1">
              <a:lnSpc>
                <a:spcPct val="150000"/>
              </a:lnSpc>
            </a:pPr>
            <a:r>
              <a:rPr lang="fa-IR" b="1" dirty="0" smtClean="0">
                <a:cs typeface="B Traffic" panose="00000400000000000000" pitchFamily="2" charset="-78"/>
              </a:rPr>
              <a:t>به‌ </a:t>
            </a:r>
            <a:r>
              <a:rPr lang="fa-IR" b="1" dirty="0">
                <a:cs typeface="B Traffic" panose="00000400000000000000" pitchFamily="2" charset="-78"/>
              </a:rPr>
              <a:t>طور کلی، روایت درمانگران به مراجعین کمک می‌کنند که به جای تمرکز بر داستان‌های سرشار از مشکل وبیهوده، توجه خود را به سمت داستان‌های پسندیده که آنها را به سمت هویت و زندگی بهتر می‌کشاند، هدایت نمایند‌‌‌</a:t>
            </a:r>
            <a:endParaRPr lang="fa-IR" b="1" dirty="0" smtClean="0">
              <a:cs typeface="B Traffic" panose="00000400000000000000" pitchFamily="2" charset="-78"/>
            </a:endParaRPr>
          </a:p>
        </p:txBody>
      </p:sp>
    </p:spTree>
    <p:extLst>
      <p:ext uri="{BB962C8B-B14F-4D97-AF65-F5344CB8AC3E}">
        <p14:creationId xmlns:p14="http://schemas.microsoft.com/office/powerpoint/2010/main" xmlns="" val="2856086456"/>
      </p:ext>
    </p:extLst>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rtl="1"/>
            <a:r>
              <a:rPr lang="en-US" sz="3200" b="1" dirty="0"/>
              <a:t/>
            </a:r>
            <a:br>
              <a:rPr lang="en-US" sz="3200" b="1" dirty="0"/>
            </a:br>
            <a:r>
              <a:rPr lang="fa-IR" sz="3200" b="1" i="1" dirty="0"/>
              <a:t>تمام دنیا یک نمایش است</a:t>
            </a:r>
            <a:r>
              <a:rPr lang="en-US" sz="3200" b="1" i="1" dirty="0"/>
              <a:t/>
            </a:r>
            <a:br>
              <a:rPr lang="en-US" sz="3200" b="1" i="1" dirty="0"/>
            </a:br>
            <a:r>
              <a:rPr lang="fa-IR" sz="3200" b="1" i="1" dirty="0"/>
              <a:t>و تمام مردان و زنان بازیگران آن</a:t>
            </a:r>
            <a:r>
              <a:rPr lang="en-US" sz="3200" b="1" i="1" dirty="0"/>
              <a:t> </a:t>
            </a:r>
            <a:br>
              <a:rPr lang="en-US" sz="3200" b="1" i="1" dirty="0"/>
            </a:br>
            <a:r>
              <a:rPr lang="fa-IR" sz="3200" b="1" i="1" dirty="0"/>
              <a:t>آن ها از یک سو به صحنه می آیند و از سوی دیگر از آن خارج می شوند،</a:t>
            </a:r>
            <a:r>
              <a:rPr lang="en-US" sz="3200" b="1" i="1" dirty="0"/>
              <a:t/>
            </a:r>
            <a:br>
              <a:rPr lang="en-US" sz="3200" b="1" i="1" dirty="0"/>
            </a:br>
            <a:r>
              <a:rPr lang="fa-IR" sz="3200" b="1" i="1" dirty="0"/>
              <a:t>و هر کس در مدت عمر خود نقش های بسیاری اجرا می کند</a:t>
            </a:r>
            <a:r>
              <a:rPr lang="en-US" sz="3200" b="1" i="1" dirty="0"/>
              <a:t>. </a:t>
            </a:r>
            <a:br>
              <a:rPr lang="en-US" sz="3200" b="1" i="1" dirty="0"/>
            </a:br>
            <a:r>
              <a:rPr lang="fa-IR" sz="3200" b="1" i="1" dirty="0"/>
              <a:t>نمایش او هفت پرده دارد</a:t>
            </a:r>
            <a:r>
              <a:rPr lang="en-US" sz="3200" b="1" i="1" dirty="0"/>
              <a:t>.</a:t>
            </a:r>
            <a:endParaRPr lang="en-US" sz="3200" b="1" dirty="0"/>
          </a:p>
          <a:p>
            <a:pPr algn="r" rtl="1"/>
            <a:endParaRPr lang="fa-IR" sz="3200" b="1" dirty="0"/>
          </a:p>
        </p:txBody>
      </p:sp>
    </p:spTree>
    <p:extLst>
      <p:ext uri="{BB962C8B-B14F-4D97-AF65-F5344CB8AC3E}">
        <p14:creationId xmlns:p14="http://schemas.microsoft.com/office/powerpoint/2010/main" xmlns="" val="1057722344"/>
      </p:ext>
    </p:extLst>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مقدمه</a:t>
            </a:r>
            <a:endParaRPr lang="fa-IR" dirty="0"/>
          </a:p>
        </p:txBody>
      </p:sp>
      <p:sp>
        <p:nvSpPr>
          <p:cNvPr id="3" name="Content Placeholder 2"/>
          <p:cNvSpPr>
            <a:spLocks noGrp="1"/>
          </p:cNvSpPr>
          <p:nvPr>
            <p:ph idx="1"/>
          </p:nvPr>
        </p:nvSpPr>
        <p:spPr/>
        <p:txBody>
          <a:bodyPr/>
          <a:lstStyle/>
          <a:p>
            <a:pPr algn="r" rtl="1">
              <a:lnSpc>
                <a:spcPct val="250000"/>
              </a:lnSpc>
            </a:pPr>
            <a:r>
              <a:rPr lang="fa-IR" b="1" dirty="0">
                <a:cs typeface="B Traffic" panose="00000400000000000000" pitchFamily="2" charset="-78"/>
              </a:rPr>
              <a:t>  یکی از رویکردهایی که از فضای پست مدرن بیشترین تاثیر را گرفته است، نظریه روایت است که ریشه‌های آن </a:t>
            </a:r>
            <a:r>
              <a:rPr lang="fa-IR" b="1" dirty="0" smtClean="0">
                <a:cs typeface="B Traffic" panose="00000400000000000000" pitchFamily="2" charset="-78"/>
              </a:rPr>
              <a:t>در </a:t>
            </a:r>
            <a:r>
              <a:rPr lang="fa-IR" b="1" dirty="0">
                <a:cs typeface="B Traffic" panose="00000400000000000000" pitchFamily="2" charset="-78"/>
              </a:rPr>
              <a:t>درمان در نظریات اجتماعی، نهفته </a:t>
            </a:r>
            <a:r>
              <a:rPr lang="fa-IR" b="1" dirty="0" smtClean="0">
                <a:cs typeface="B Traffic" panose="00000400000000000000" pitchFamily="2" charset="-78"/>
              </a:rPr>
              <a:t>است</a:t>
            </a:r>
            <a:endParaRPr lang="en-US" b="1" dirty="0">
              <a:cs typeface="B Traffic" panose="00000400000000000000" pitchFamily="2" charset="-78"/>
            </a:endParaRPr>
          </a:p>
        </p:txBody>
      </p:sp>
    </p:spTree>
    <p:extLst>
      <p:ext uri="{BB962C8B-B14F-4D97-AF65-F5344CB8AC3E}">
        <p14:creationId xmlns:p14="http://schemas.microsoft.com/office/powerpoint/2010/main" xmlns="" val="1187673573"/>
      </p:ext>
    </p:extLst>
  </p:cSld>
  <p:clrMapOvr>
    <a:masterClrMapping/>
  </p:clrMapOvr>
  <p:transition>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rtl="1">
              <a:lnSpc>
                <a:spcPct val="150000"/>
              </a:lnSpc>
            </a:pPr>
            <a:r>
              <a:rPr lang="fa-IR" b="1" dirty="0">
                <a:cs typeface="B Traffic" panose="00000400000000000000" pitchFamily="2" charset="-78"/>
              </a:rPr>
              <a:t>پسامدرنیسم منکر وجود یک جهان عینی قابل فهم است و قبول ندارد که دانش بی‌ طرف و مستقلی وجود داشته باشد که بتواند حقیقت را منعکس کند</a:t>
            </a:r>
            <a:r>
              <a:rPr lang="fa-IR" b="1" dirty="0" smtClean="0">
                <a:cs typeface="B Traffic" panose="00000400000000000000" pitchFamily="2" charset="-78"/>
              </a:rPr>
              <a:t>.</a:t>
            </a:r>
          </a:p>
          <a:p>
            <a:pPr algn="r" rtl="1">
              <a:lnSpc>
                <a:spcPct val="150000"/>
              </a:lnSpc>
            </a:pPr>
            <a:r>
              <a:rPr lang="fa-IR" b="1" dirty="0" smtClean="0">
                <a:cs typeface="B Traffic" panose="00000400000000000000" pitchFamily="2" charset="-78"/>
              </a:rPr>
              <a:t> </a:t>
            </a:r>
            <a:r>
              <a:rPr lang="fa-IR" b="1" dirty="0">
                <a:cs typeface="B Traffic" panose="00000400000000000000" pitchFamily="2" charset="-78"/>
              </a:rPr>
              <a:t>درعوض، اظهار میدارند که چندین حقیقت مصنوع اجتماع وجود دارد که تحت فرمان قوانین جهان </a:t>
            </a:r>
            <a:r>
              <a:rPr lang="fa-IR" b="1" dirty="0" smtClean="0">
                <a:cs typeface="B Traffic" panose="00000400000000000000" pitchFamily="2" charset="-78"/>
              </a:rPr>
              <a:t>شمول نیست.</a:t>
            </a:r>
            <a:endParaRPr lang="fa-IR" b="1" dirty="0">
              <a:cs typeface="B Traffic" panose="00000400000000000000" pitchFamily="2" charset="-78"/>
            </a:endParaRPr>
          </a:p>
        </p:txBody>
      </p:sp>
    </p:spTree>
    <p:extLst>
      <p:ext uri="{BB962C8B-B14F-4D97-AF65-F5344CB8AC3E}">
        <p14:creationId xmlns:p14="http://schemas.microsoft.com/office/powerpoint/2010/main" xmlns="" val="1103788665"/>
      </p:ext>
    </p:extLst>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rtl="1"/>
            <a:r>
              <a:rPr lang="fa-IR" b="1" dirty="0">
                <a:cs typeface="B Traffic" panose="00000400000000000000" pitchFamily="2" charset="-78"/>
              </a:rPr>
              <a:t/>
            </a:r>
            <a:br>
              <a:rPr lang="fa-IR" b="1" dirty="0">
                <a:cs typeface="B Traffic" panose="00000400000000000000" pitchFamily="2" charset="-78"/>
              </a:rPr>
            </a:br>
            <a:r>
              <a:rPr lang="fa-IR" b="1" dirty="0">
                <a:cs typeface="B Traffic" panose="00000400000000000000" pitchFamily="2" charset="-78"/>
              </a:rPr>
              <a:t>مروری بر ادبیات موضوع نشان می دهد که رویکردهای داستانی </a:t>
            </a:r>
            <a:r>
              <a:rPr lang="fa-IR" b="1" dirty="0" smtClean="0">
                <a:cs typeface="B Traffic" panose="00000400000000000000" pitchFamily="2" charset="-78"/>
              </a:rPr>
              <a:t>یا روایتی در </a:t>
            </a:r>
            <a:r>
              <a:rPr lang="fa-IR" b="1" dirty="0">
                <a:cs typeface="B Traffic" panose="00000400000000000000" pitchFamily="2" charset="-78"/>
              </a:rPr>
              <a:t>روانشناسی تاکنون بر چند محور زیر متمرکز بوده اند :</a:t>
            </a:r>
            <a:br>
              <a:rPr lang="fa-IR" b="1" dirty="0">
                <a:cs typeface="B Traffic" panose="00000400000000000000" pitchFamily="2" charset="-78"/>
              </a:rPr>
            </a:br>
            <a:r>
              <a:rPr lang="fa-IR" b="1" dirty="0">
                <a:cs typeface="B Traffic" panose="00000400000000000000" pitchFamily="2" charset="-78"/>
              </a:rPr>
              <a:t>1-استفاده از قصه به مثابه ی یک فن درمانی در روان درمانی فردی و خانوادگی</a:t>
            </a:r>
            <a:br>
              <a:rPr lang="fa-IR" b="1" dirty="0">
                <a:cs typeface="B Traffic" panose="00000400000000000000" pitchFamily="2" charset="-78"/>
              </a:rPr>
            </a:br>
            <a:r>
              <a:rPr lang="fa-IR" b="1" dirty="0">
                <a:cs typeface="B Traffic" panose="00000400000000000000" pitchFamily="2" charset="-78"/>
              </a:rPr>
              <a:t>2- استفاده از قصه به عنوان ابزاری تشخیصی</a:t>
            </a:r>
            <a:br>
              <a:rPr lang="fa-IR" b="1" dirty="0">
                <a:cs typeface="B Traffic" panose="00000400000000000000" pitchFamily="2" charset="-78"/>
              </a:rPr>
            </a:br>
            <a:r>
              <a:rPr lang="fa-IR" b="1" dirty="0">
                <a:cs typeface="B Traffic" panose="00000400000000000000" pitchFamily="2" charset="-78"/>
              </a:rPr>
              <a:t>3- استفاده از قصه در حکم روشی برای آموزش و پرورش توانایی های کودکان .</a:t>
            </a:r>
          </a:p>
        </p:txBody>
      </p:sp>
    </p:spTree>
    <p:extLst>
      <p:ext uri="{BB962C8B-B14F-4D97-AF65-F5344CB8AC3E}">
        <p14:creationId xmlns:p14="http://schemas.microsoft.com/office/powerpoint/2010/main" xmlns="" val="3735886988"/>
      </p:ext>
    </p:extLst>
  </p:cSld>
  <p:clrMapOvr>
    <a:masterClrMapping/>
  </p:clrMapOvr>
  <p:transition>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fa-IR" b="1" dirty="0" smtClean="0">
                <a:cs typeface="B Traffic" panose="00000400000000000000" pitchFamily="2" charset="-78"/>
              </a:rPr>
              <a:t>تعریف روایت درمانی</a:t>
            </a:r>
            <a:endParaRPr lang="fa-IR" b="1" dirty="0">
              <a:cs typeface="B Traffic" panose="00000400000000000000" pitchFamily="2" charset="-78"/>
            </a:endParaRPr>
          </a:p>
        </p:txBody>
      </p:sp>
      <p:sp>
        <p:nvSpPr>
          <p:cNvPr id="3" name="Content Placeholder 2"/>
          <p:cNvSpPr>
            <a:spLocks noGrp="1"/>
          </p:cNvSpPr>
          <p:nvPr>
            <p:ph idx="1"/>
          </p:nvPr>
        </p:nvSpPr>
        <p:spPr>
          <a:xfrm>
            <a:off x="457200" y="1524001"/>
            <a:ext cx="8229600" cy="4800600"/>
          </a:xfrm>
        </p:spPr>
        <p:txBody>
          <a:bodyPr/>
          <a:lstStyle/>
          <a:p>
            <a:pPr algn="r" rtl="1">
              <a:lnSpc>
                <a:spcPct val="150000"/>
              </a:lnSpc>
            </a:pPr>
            <a:r>
              <a:rPr lang="fa-IR" b="1" dirty="0">
                <a:cs typeface="B Traffic" panose="00000400000000000000" pitchFamily="2" charset="-78"/>
              </a:rPr>
              <a:t>روایت درمانی عبارت است از فهم داستان‌هایی که زندگی یک فرد را تشکیل </a:t>
            </a:r>
            <a:r>
              <a:rPr lang="fa-IR" b="1" dirty="0" smtClean="0">
                <a:cs typeface="B Traffic" panose="00000400000000000000" pitchFamily="2" charset="-78"/>
              </a:rPr>
              <a:t>داده‌اند</a:t>
            </a:r>
          </a:p>
          <a:p>
            <a:pPr algn="r" rtl="1">
              <a:lnSpc>
                <a:spcPct val="150000"/>
              </a:lnSpc>
            </a:pPr>
            <a:r>
              <a:rPr lang="fa-IR" b="1" dirty="0">
                <a:cs typeface="B Traffic" panose="00000400000000000000" pitchFamily="2" charset="-78"/>
              </a:rPr>
              <a:t>روایت درمانگر به تعیین موضوعی علاقه مند است که بتواند اجزای مختلف زندگی فرد را به هم متصل </a:t>
            </a:r>
            <a:r>
              <a:rPr lang="fa-IR" b="1" dirty="0" smtClean="0">
                <a:cs typeface="B Traffic" panose="00000400000000000000" pitchFamily="2" charset="-78"/>
              </a:rPr>
              <a:t>کند</a:t>
            </a:r>
          </a:p>
          <a:p>
            <a:pPr algn="r" rtl="1">
              <a:lnSpc>
                <a:spcPct val="150000"/>
              </a:lnSpc>
            </a:pPr>
            <a:r>
              <a:rPr lang="fa-IR" b="1" dirty="0" smtClean="0">
                <a:cs typeface="B Traffic" panose="00000400000000000000" pitchFamily="2" charset="-78"/>
              </a:rPr>
              <a:t>روایت</a:t>
            </a:r>
            <a:r>
              <a:rPr lang="fa-IR" b="1" dirty="0">
                <a:cs typeface="B Traffic" panose="00000400000000000000" pitchFamily="2" charset="-78"/>
              </a:rPr>
              <a:t>، طرحی است که به کمک آن انسان به تجربه های گذرا و اعمال شخصی خود معنا می‌دهد و قالبی است برای فهم و درک رویدادهای گذشته‌ی زندگی شخص و برنامه های آتی </a:t>
            </a:r>
            <a:r>
              <a:rPr lang="fa-IR" b="1" dirty="0" smtClean="0">
                <a:cs typeface="B Traffic" panose="00000400000000000000" pitchFamily="2" charset="-78"/>
              </a:rPr>
              <a:t>او.</a:t>
            </a:r>
            <a:endParaRPr lang="fa-IR" b="1" dirty="0">
              <a:cs typeface="B Traffic" panose="00000400000000000000" pitchFamily="2" charset="-78"/>
            </a:endParaRPr>
          </a:p>
        </p:txBody>
      </p:sp>
    </p:spTree>
    <p:extLst>
      <p:ext uri="{BB962C8B-B14F-4D97-AF65-F5344CB8AC3E}">
        <p14:creationId xmlns:p14="http://schemas.microsoft.com/office/powerpoint/2010/main" xmlns="" val="2973247178"/>
      </p:ext>
    </p:extLst>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اهداف </a:t>
            </a:r>
            <a:r>
              <a:rPr lang="fa-IR" b="1" dirty="0" smtClean="0"/>
              <a:t>درما‌ني</a:t>
            </a:r>
            <a:endParaRPr lang="fa-IR" dirty="0"/>
          </a:p>
        </p:txBody>
      </p:sp>
      <p:sp>
        <p:nvSpPr>
          <p:cNvPr id="3" name="Content Placeholder 2"/>
          <p:cNvSpPr>
            <a:spLocks noGrp="1"/>
          </p:cNvSpPr>
          <p:nvPr>
            <p:ph idx="1"/>
          </p:nvPr>
        </p:nvSpPr>
        <p:spPr/>
        <p:txBody>
          <a:bodyPr/>
          <a:lstStyle/>
          <a:p>
            <a:pPr algn="r" rtl="1">
              <a:lnSpc>
                <a:spcPct val="200000"/>
              </a:lnSpc>
            </a:pPr>
            <a:r>
              <a:rPr lang="fa-IR" b="1" dirty="0">
                <a:cs typeface="B Traffic" panose="00000400000000000000" pitchFamily="2" charset="-78"/>
              </a:rPr>
              <a:t> مشکل، داستانی است که نیازمند دوباره تالیف شدن از طریق گفتگوی درمانی است </a:t>
            </a:r>
            <a:r>
              <a:rPr lang="fa-IR" b="1" dirty="0" smtClean="0">
                <a:cs typeface="B Traffic" panose="00000400000000000000" pitchFamily="2" charset="-78"/>
              </a:rPr>
              <a:t>.</a:t>
            </a:r>
          </a:p>
          <a:p>
            <a:pPr algn="r" rtl="1">
              <a:lnSpc>
                <a:spcPct val="200000"/>
              </a:lnSpc>
            </a:pPr>
            <a:r>
              <a:rPr lang="fa-IR" b="1" dirty="0" smtClean="0">
                <a:cs typeface="B Traffic" panose="00000400000000000000" pitchFamily="2" charset="-78"/>
              </a:rPr>
              <a:t>بر </a:t>
            </a:r>
            <a:r>
              <a:rPr lang="fa-IR" b="1" dirty="0">
                <a:cs typeface="B Traffic" panose="00000400000000000000" pitchFamily="2" charset="-78"/>
              </a:rPr>
              <a:t>اساس این فرض که مشکلات ما حاصل داستان‌هایی است که ساخته‌ایم، باید برای حل مشکلاتمان داستان‌های کهنه را ساخت زدایی کنیم و داستان‌های جدیدی بسازیم.</a:t>
            </a:r>
            <a:endParaRPr lang="en-US" b="1" dirty="0">
              <a:cs typeface="B Traffic" panose="00000400000000000000" pitchFamily="2" charset="-78"/>
            </a:endParaRPr>
          </a:p>
          <a:p>
            <a:pPr algn="r" rtl="1">
              <a:lnSpc>
                <a:spcPct val="200000"/>
              </a:lnSpc>
            </a:pPr>
            <a:endParaRPr lang="fa-IR" b="1" dirty="0">
              <a:cs typeface="B Traffic" panose="00000400000000000000" pitchFamily="2" charset="-78"/>
            </a:endParaRPr>
          </a:p>
        </p:txBody>
      </p:sp>
    </p:spTree>
    <p:extLst>
      <p:ext uri="{BB962C8B-B14F-4D97-AF65-F5344CB8AC3E}">
        <p14:creationId xmlns:p14="http://schemas.microsoft.com/office/powerpoint/2010/main" xmlns="" val="1531880889"/>
      </p:ext>
    </p:extLst>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rtl="1">
              <a:lnSpc>
                <a:spcPct val="150000"/>
              </a:lnSpc>
            </a:pPr>
            <a:r>
              <a:rPr lang="fa-IR" b="1" dirty="0">
                <a:cs typeface="B Traffic" panose="00000400000000000000" pitchFamily="2" charset="-78"/>
              </a:rPr>
              <a:t> </a:t>
            </a:r>
            <a:r>
              <a:rPr lang="fa-IR" b="1" dirty="0" smtClean="0">
                <a:cs typeface="B Traffic" panose="00000400000000000000" pitchFamily="2" charset="-78"/>
              </a:rPr>
              <a:t>ابتدا </a:t>
            </a:r>
            <a:r>
              <a:rPr lang="fa-IR" b="1" dirty="0">
                <a:cs typeface="B Traffic" panose="00000400000000000000" pitchFamily="2" charset="-78"/>
              </a:rPr>
              <a:t>باید آگاه شویم که چقدر از داستان ما بر اساس موعظه‌های حاکم در خانواده‌ها و جوامعمان ساخته شده‌اند. </a:t>
            </a:r>
            <a:endParaRPr lang="en-US" b="1" dirty="0">
              <a:cs typeface="B Traffic" panose="00000400000000000000" pitchFamily="2" charset="-78"/>
            </a:endParaRPr>
          </a:p>
          <a:p>
            <a:pPr algn="r" rtl="1">
              <a:lnSpc>
                <a:spcPct val="150000"/>
              </a:lnSpc>
            </a:pPr>
            <a:r>
              <a:rPr lang="fa-IR" b="1" dirty="0">
                <a:cs typeface="B Traffic" panose="00000400000000000000" pitchFamily="2" charset="-78"/>
              </a:rPr>
              <a:t>برای ساختن داستانی جدید به کلمه‌ها، تصاویر ذهنی و معانی جدید نیازمندیم. وقتی که زبان ما غنی‌تر شود، تجربه ما نیز غنی‌تر خواهد شد. اگر زندگی ما خیلی پوچ، مقید یا بی‌رمق باشد، علت این است که زبان ما بسیار محدود است </a:t>
            </a:r>
          </a:p>
        </p:txBody>
      </p:sp>
    </p:spTree>
    <p:extLst>
      <p:ext uri="{BB962C8B-B14F-4D97-AF65-F5344CB8AC3E}">
        <p14:creationId xmlns:p14="http://schemas.microsoft.com/office/powerpoint/2010/main" xmlns="" val="4087533844"/>
      </p:ext>
    </p:extLst>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rtl="1">
              <a:lnSpc>
                <a:spcPct val="200000"/>
              </a:lnSpc>
            </a:pPr>
            <a:r>
              <a:rPr lang="fa-IR" b="1" dirty="0">
                <a:cs typeface="B Traffic" panose="00000400000000000000" pitchFamily="2" charset="-78"/>
              </a:rPr>
              <a:t>درمانگران روایتی حل کننده مسایل نیستند</a:t>
            </a:r>
            <a:r>
              <a:rPr lang="fa-IR" b="1" dirty="0" smtClean="0">
                <a:cs typeface="B Traffic" panose="00000400000000000000" pitchFamily="2" charset="-78"/>
              </a:rPr>
              <a:t>،</a:t>
            </a:r>
          </a:p>
          <a:p>
            <a:pPr algn="r" rtl="1">
              <a:lnSpc>
                <a:spcPct val="200000"/>
              </a:lnSpc>
            </a:pPr>
            <a:r>
              <a:rPr lang="fa-IR" b="1" dirty="0" smtClean="0">
                <a:cs typeface="B Traffic" panose="00000400000000000000" pitchFamily="2" charset="-78"/>
              </a:rPr>
              <a:t> </a:t>
            </a:r>
            <a:r>
              <a:rPr lang="fa-IR" b="1" dirty="0">
                <a:cs typeface="B Traffic" panose="00000400000000000000" pitchFamily="2" charset="-78"/>
              </a:rPr>
              <a:t>درعوض آنها به افراد کمک می‌کنند که خود را از داستان‌های آکنده از مشکل جدا کنند </a:t>
            </a:r>
            <a:endParaRPr lang="fa-IR" b="1" dirty="0" smtClean="0">
              <a:cs typeface="B Traffic" panose="00000400000000000000" pitchFamily="2" charset="-78"/>
            </a:endParaRPr>
          </a:p>
          <a:p>
            <a:pPr algn="r" rtl="1">
              <a:lnSpc>
                <a:spcPct val="200000"/>
              </a:lnSpc>
            </a:pPr>
            <a:r>
              <a:rPr lang="fa-IR" b="1" dirty="0" smtClean="0">
                <a:cs typeface="B Traffic" panose="00000400000000000000" pitchFamily="2" charset="-78"/>
              </a:rPr>
              <a:t>تا </a:t>
            </a:r>
            <a:r>
              <a:rPr lang="fa-IR" b="1" dirty="0">
                <a:cs typeface="B Traffic" panose="00000400000000000000" pitchFamily="2" charset="-78"/>
              </a:rPr>
              <a:t>بتوانند برای نگرش جدیدی به خود،‌ فضایی باز کنند</a:t>
            </a:r>
          </a:p>
        </p:txBody>
      </p:sp>
    </p:spTree>
    <p:extLst>
      <p:ext uri="{BB962C8B-B14F-4D97-AF65-F5344CB8AC3E}">
        <p14:creationId xmlns:p14="http://schemas.microsoft.com/office/powerpoint/2010/main" xmlns="" val="4005304929"/>
      </p:ext>
    </p:extLst>
  </p:cSld>
  <p:clrMapOvr>
    <a:masterClrMapping/>
  </p:clrMapOvr>
  <p:transition>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سند" ma:contentTypeID="0x010100D2EB739EA396F447B1CE3EC931F3F378" ma:contentTypeVersion="1" ma:contentTypeDescription="ايجاد يک سند جديد." ma:contentTypeScope="" ma:versionID="220289b44c49a025117b0fec2facda87">
  <xsd:schema xmlns:xsd="http://www.w3.org/2001/XMLSchema" xmlns:xs="http://www.w3.org/2001/XMLSchema" xmlns:p="http://schemas.microsoft.com/office/2006/metadata/properties" xmlns:ns1="http://schemas.microsoft.com/sharepoint/v3" targetNamespace="http://schemas.microsoft.com/office/2006/metadata/properties" ma:root="true" ma:fieldsID="f6e70b6634a88bc1775663979dfecbb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ا"/>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C318465-2408-4661-89CD-F0D87140E552}">
  <ds:schemaRefs>
    <ds:schemaRef ds:uri="http://schemas.microsoft.com/sharepoint/v3/contenttype/forms"/>
  </ds:schemaRefs>
</ds:datastoreItem>
</file>

<file path=customXml/itemProps2.xml><?xml version="1.0" encoding="utf-8"?>
<ds:datastoreItem xmlns:ds="http://schemas.openxmlformats.org/officeDocument/2006/customXml" ds:itemID="{08E601E8-D2C1-4C74-A61C-44466B880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06771B-C4FC-469D-9ADA-84EB660D4CA2}">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7127</TotalTime>
  <Words>173</Words>
  <Application>Microsoft Office PowerPoint</Application>
  <PresentationFormat>On-screen Show (4:3)</PresentationFormat>
  <Paragraphs>30</Paragraphs>
  <Slides>10</Slides>
  <Notes>1</Notes>
  <HiddenSlides>0</HiddenSlides>
  <MMClips>0</MMClips>
  <ScaleCrop>false</ScaleCrop>
  <HeadingPairs>
    <vt:vector size="6" baseType="variant">
      <vt:variant>
        <vt:lpstr>Theme</vt:lpstr>
      </vt:variant>
      <vt:variant>
        <vt:i4>1</vt:i4>
      </vt:variant>
      <vt:variant>
        <vt:lpstr>Slide Titles</vt:lpstr>
      </vt:variant>
      <vt:variant>
        <vt:i4>10</vt:i4>
      </vt:variant>
      <vt:variant>
        <vt:lpstr>Custom Shows</vt:lpstr>
      </vt:variant>
      <vt:variant>
        <vt:i4>1</vt:i4>
      </vt:variant>
    </vt:vector>
  </HeadingPairs>
  <TitlesOfParts>
    <vt:vector size="12" baseType="lpstr">
      <vt:lpstr>Flow</vt:lpstr>
      <vt:lpstr>Slide 1</vt:lpstr>
      <vt:lpstr>Slide 2</vt:lpstr>
      <vt:lpstr>مقدمه</vt:lpstr>
      <vt:lpstr>Slide 4</vt:lpstr>
      <vt:lpstr>Slide 5</vt:lpstr>
      <vt:lpstr>تعریف روایت درمانی</vt:lpstr>
      <vt:lpstr>اهداف درما‌ني</vt:lpstr>
      <vt:lpstr>Slide 8</vt:lpstr>
      <vt:lpstr>Slide 9</vt:lpstr>
      <vt:lpstr>رابطه‌ی درمانی</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mdamizadeh</dc:creator>
  <cp:lastModifiedBy>dell</cp:lastModifiedBy>
  <cp:revision>1244</cp:revision>
  <dcterms:created xsi:type="dcterms:W3CDTF">2008-03-17T04:59:58Z</dcterms:created>
  <dcterms:modified xsi:type="dcterms:W3CDTF">2019-12-16T20:35:33Z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0x010100D2EB739EA396F447B1CE3EC931F3F378</vt:lpwstr>
  </property>
</Properties>
</file>