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di"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2C2"/>
    <a:srgbClr val="BBE0E3"/>
    <a:srgbClr val="996600"/>
    <a:srgbClr val="DFDFDF"/>
    <a:srgbClr val="DCDCDC"/>
    <a:srgbClr val="800000"/>
    <a:srgbClr val="FF99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2800" autoAdjust="0"/>
  </p:normalViewPr>
  <p:slideViewPr>
    <p:cSldViewPr>
      <p:cViewPr varScale="1">
        <p:scale>
          <a:sx n="27" d="100"/>
          <a:sy n="27" d="100"/>
        </p:scale>
        <p:origin x="123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A8E88C-F140-49ED-A004-FBBDEDCB8736}" type="doc">
      <dgm:prSet loTypeId="urn:microsoft.com/office/officeart/2005/8/layout/process1" loCatId="process" qsTypeId="urn:microsoft.com/office/officeart/2005/8/quickstyle/3d3" qsCatId="3D" csTypeId="urn:microsoft.com/office/officeart/2005/8/colors/accent6_2" csCatId="accent6" phldr="1"/>
      <dgm:spPr/>
    </dgm:pt>
    <dgm:pt modelId="{321F1271-2DFF-4583-9737-ADB905555DB6}">
      <dgm:prSet phldrT="[Text]" custT="1"/>
      <dgm:spPr>
        <a:solidFill>
          <a:schemeClr val="tx1"/>
        </a:solidFill>
      </dgm:spPr>
      <dgm:t>
        <a:bodyPr/>
        <a:lstStyle/>
        <a:p>
          <a:r>
            <a:rPr lang="fa-IR" sz="1200" dirty="0" smtClean="0">
              <a:solidFill>
                <a:schemeClr val="bg1"/>
              </a:solidFill>
              <a:cs typeface="B Titr" panose="00000700000000000000" pitchFamily="2" charset="-78"/>
            </a:rPr>
            <a:t>بیان مسئله</a:t>
          </a:r>
          <a:endParaRPr lang="en-US" sz="1200" dirty="0">
            <a:solidFill>
              <a:schemeClr val="bg1"/>
            </a:solidFill>
            <a:cs typeface="B Titr" panose="00000700000000000000" pitchFamily="2" charset="-78"/>
          </a:endParaRPr>
        </a:p>
      </dgm:t>
    </dgm:pt>
    <dgm:pt modelId="{EF6AEC09-F707-4B0A-9ED1-6593F2BA1532}" type="parTrans" cxnId="{B4BDA9BB-5DA0-4949-8BF7-CD5605B62BF7}">
      <dgm:prSet/>
      <dgm:spPr/>
      <dgm:t>
        <a:bodyPr/>
        <a:lstStyle/>
        <a:p>
          <a:endParaRPr lang="en-US" sz="1200">
            <a:solidFill>
              <a:schemeClr val="bg1"/>
            </a:solidFill>
            <a:cs typeface="B Titr" panose="00000700000000000000" pitchFamily="2" charset="-78"/>
          </a:endParaRPr>
        </a:p>
      </dgm:t>
    </dgm:pt>
    <dgm:pt modelId="{7AF857CB-FFA5-4688-9AE3-741877577800}" type="sibTrans" cxnId="{B4BDA9BB-5DA0-4949-8BF7-CD5605B62BF7}">
      <dgm:prSet custT="1"/>
      <dgm:spPr/>
      <dgm:t>
        <a:bodyPr/>
        <a:lstStyle/>
        <a:p>
          <a:endParaRPr lang="en-US" sz="1200">
            <a:solidFill>
              <a:schemeClr val="bg1"/>
            </a:solidFill>
            <a:cs typeface="B Titr" panose="00000700000000000000" pitchFamily="2" charset="-78"/>
          </a:endParaRPr>
        </a:p>
      </dgm:t>
    </dgm:pt>
    <dgm:pt modelId="{5DDB1CA2-FDEB-434E-BBF0-82EF3CDD0503}">
      <dgm:prSet phldrT="[Text]" custT="1"/>
      <dgm:spPr/>
      <dgm:t>
        <a:bodyPr/>
        <a:lstStyle/>
        <a:p>
          <a:r>
            <a:rPr lang="fa-IR" sz="1200" dirty="0" smtClean="0">
              <a:solidFill>
                <a:schemeClr val="bg1"/>
              </a:solidFill>
              <a:cs typeface="B Titr" panose="00000700000000000000" pitchFamily="2" charset="-78"/>
            </a:rPr>
            <a:t>مبانی نظری</a:t>
          </a:r>
          <a:endParaRPr lang="en-US" sz="1200" dirty="0">
            <a:solidFill>
              <a:schemeClr val="bg1"/>
            </a:solidFill>
            <a:cs typeface="B Titr" panose="00000700000000000000" pitchFamily="2" charset="-78"/>
          </a:endParaRPr>
        </a:p>
      </dgm:t>
    </dgm:pt>
    <dgm:pt modelId="{E61FFC98-9093-4F1C-AE9F-31CFBD1D0D53}" type="parTrans" cxnId="{47D2ABF7-D1FB-4FBF-BA44-6418F4D7A2D2}">
      <dgm:prSet/>
      <dgm:spPr/>
      <dgm:t>
        <a:bodyPr/>
        <a:lstStyle/>
        <a:p>
          <a:endParaRPr lang="en-US" sz="1200">
            <a:solidFill>
              <a:schemeClr val="bg1"/>
            </a:solidFill>
            <a:cs typeface="B Titr" panose="00000700000000000000" pitchFamily="2" charset="-78"/>
          </a:endParaRPr>
        </a:p>
      </dgm:t>
    </dgm:pt>
    <dgm:pt modelId="{127C0995-76CE-4AE1-9776-B6A436B5896B}" type="sibTrans" cxnId="{47D2ABF7-D1FB-4FBF-BA44-6418F4D7A2D2}">
      <dgm:prSet custT="1"/>
      <dgm:spPr/>
      <dgm:t>
        <a:bodyPr/>
        <a:lstStyle/>
        <a:p>
          <a:endParaRPr lang="en-US" sz="1200">
            <a:solidFill>
              <a:schemeClr val="bg1"/>
            </a:solidFill>
            <a:cs typeface="B Titr" panose="00000700000000000000" pitchFamily="2" charset="-78"/>
          </a:endParaRPr>
        </a:p>
      </dgm:t>
    </dgm:pt>
    <dgm:pt modelId="{0394CBDA-E823-46B4-BD5C-F31ABAD24378}">
      <dgm:prSet phldrT="[Text]" custT="1"/>
      <dgm:spPr/>
      <dgm:t>
        <a:bodyPr/>
        <a:lstStyle/>
        <a:p>
          <a:r>
            <a:rPr lang="fa-IR" sz="1200" dirty="0" smtClean="0">
              <a:solidFill>
                <a:schemeClr val="bg1"/>
              </a:solidFill>
              <a:cs typeface="B Titr" panose="00000700000000000000" pitchFamily="2" charset="-78"/>
            </a:rPr>
            <a:t>نمونه های موردی</a:t>
          </a:r>
          <a:endParaRPr lang="en-US" sz="1200" dirty="0">
            <a:solidFill>
              <a:schemeClr val="bg1"/>
            </a:solidFill>
            <a:cs typeface="B Titr" panose="00000700000000000000" pitchFamily="2" charset="-78"/>
          </a:endParaRPr>
        </a:p>
      </dgm:t>
    </dgm:pt>
    <dgm:pt modelId="{5E117F4F-3AA9-4412-A6F0-E9797D41C8D4}" type="parTrans" cxnId="{605C8AAF-E36F-4D8F-BFF0-32C713F44B4A}">
      <dgm:prSet/>
      <dgm:spPr/>
      <dgm:t>
        <a:bodyPr/>
        <a:lstStyle/>
        <a:p>
          <a:endParaRPr lang="en-US" sz="1200">
            <a:solidFill>
              <a:schemeClr val="bg1"/>
            </a:solidFill>
            <a:cs typeface="B Titr" panose="00000700000000000000" pitchFamily="2" charset="-78"/>
          </a:endParaRPr>
        </a:p>
      </dgm:t>
    </dgm:pt>
    <dgm:pt modelId="{7A4811F3-F99C-4DBD-8104-826004BA06DD}" type="sibTrans" cxnId="{605C8AAF-E36F-4D8F-BFF0-32C713F44B4A}">
      <dgm:prSet custT="1"/>
      <dgm:spPr/>
      <dgm:t>
        <a:bodyPr/>
        <a:lstStyle/>
        <a:p>
          <a:endParaRPr lang="en-US" sz="1200">
            <a:solidFill>
              <a:schemeClr val="bg1"/>
            </a:solidFill>
            <a:cs typeface="B Titr" panose="00000700000000000000" pitchFamily="2" charset="-78"/>
          </a:endParaRPr>
        </a:p>
      </dgm:t>
    </dgm:pt>
    <dgm:pt modelId="{6C198868-1477-445D-BEB5-EDC622E8000D}">
      <dgm:prSet custT="1"/>
      <dgm:spPr/>
      <dgm:t>
        <a:bodyPr/>
        <a:lstStyle/>
        <a:p>
          <a:r>
            <a:rPr lang="fa-IR" sz="1200" dirty="0" smtClean="0">
              <a:solidFill>
                <a:schemeClr val="bg1"/>
              </a:solidFill>
              <a:cs typeface="B Titr" panose="00000700000000000000" pitchFamily="2" charset="-78"/>
            </a:rPr>
            <a:t>نتیجه گیری</a:t>
          </a:r>
          <a:endParaRPr lang="en-US" sz="1200" dirty="0">
            <a:solidFill>
              <a:schemeClr val="bg1"/>
            </a:solidFill>
            <a:cs typeface="B Titr" panose="00000700000000000000" pitchFamily="2" charset="-78"/>
          </a:endParaRPr>
        </a:p>
      </dgm:t>
    </dgm:pt>
    <dgm:pt modelId="{828DF009-27EF-4E88-9C1D-C53B07064101}" type="parTrans" cxnId="{6EA2E5FC-2AC3-41A1-8A78-00FED2346885}">
      <dgm:prSet/>
      <dgm:spPr/>
      <dgm:t>
        <a:bodyPr/>
        <a:lstStyle/>
        <a:p>
          <a:endParaRPr lang="en-US" sz="1200">
            <a:solidFill>
              <a:schemeClr val="bg1"/>
            </a:solidFill>
            <a:cs typeface="B Titr" panose="00000700000000000000" pitchFamily="2" charset="-78"/>
          </a:endParaRPr>
        </a:p>
      </dgm:t>
    </dgm:pt>
    <dgm:pt modelId="{C197F4AC-D438-46CF-866A-E6B915A876F2}" type="sibTrans" cxnId="{6EA2E5FC-2AC3-41A1-8A78-00FED2346885}">
      <dgm:prSet/>
      <dgm:spPr/>
      <dgm:t>
        <a:bodyPr/>
        <a:lstStyle/>
        <a:p>
          <a:endParaRPr lang="en-US" sz="1200">
            <a:solidFill>
              <a:schemeClr val="bg1"/>
            </a:solidFill>
            <a:cs typeface="B Titr" panose="00000700000000000000" pitchFamily="2" charset="-78"/>
          </a:endParaRPr>
        </a:p>
      </dgm:t>
    </dgm:pt>
    <dgm:pt modelId="{9C64FD6D-A97F-4168-A466-45F8B39DD7FF}" type="pres">
      <dgm:prSet presAssocID="{EBA8E88C-F140-49ED-A004-FBBDEDCB8736}" presName="Name0" presStyleCnt="0">
        <dgm:presLayoutVars>
          <dgm:dir/>
          <dgm:resizeHandles val="exact"/>
        </dgm:presLayoutVars>
      </dgm:prSet>
      <dgm:spPr/>
    </dgm:pt>
    <dgm:pt modelId="{D6ED19F0-2C9B-4868-93D6-2114B82ACDAA}" type="pres">
      <dgm:prSet presAssocID="{321F1271-2DFF-4583-9737-ADB905555DB6}" presName="node" presStyleLbl="node1" presStyleIdx="0" presStyleCnt="4">
        <dgm:presLayoutVars>
          <dgm:bulletEnabled val="1"/>
        </dgm:presLayoutVars>
      </dgm:prSet>
      <dgm:spPr/>
      <dgm:t>
        <a:bodyPr/>
        <a:lstStyle/>
        <a:p>
          <a:endParaRPr lang="en-US"/>
        </a:p>
      </dgm:t>
    </dgm:pt>
    <dgm:pt modelId="{7160AF4F-5357-441D-9E4B-21290CB53B93}" type="pres">
      <dgm:prSet presAssocID="{7AF857CB-FFA5-4688-9AE3-741877577800}" presName="sibTrans" presStyleLbl="sibTrans2D1" presStyleIdx="0" presStyleCnt="3"/>
      <dgm:spPr/>
      <dgm:t>
        <a:bodyPr/>
        <a:lstStyle/>
        <a:p>
          <a:endParaRPr lang="en-US"/>
        </a:p>
      </dgm:t>
    </dgm:pt>
    <dgm:pt modelId="{DC5FF3A2-F590-4A7A-8B37-5A7F03B41F63}" type="pres">
      <dgm:prSet presAssocID="{7AF857CB-FFA5-4688-9AE3-741877577800}" presName="connectorText" presStyleLbl="sibTrans2D1" presStyleIdx="0" presStyleCnt="3"/>
      <dgm:spPr/>
      <dgm:t>
        <a:bodyPr/>
        <a:lstStyle/>
        <a:p>
          <a:endParaRPr lang="en-US"/>
        </a:p>
      </dgm:t>
    </dgm:pt>
    <dgm:pt modelId="{86BB4075-1705-4C92-880D-2A479943A6CE}" type="pres">
      <dgm:prSet presAssocID="{5DDB1CA2-FDEB-434E-BBF0-82EF3CDD0503}" presName="node" presStyleLbl="node1" presStyleIdx="1" presStyleCnt="4">
        <dgm:presLayoutVars>
          <dgm:bulletEnabled val="1"/>
        </dgm:presLayoutVars>
      </dgm:prSet>
      <dgm:spPr/>
      <dgm:t>
        <a:bodyPr/>
        <a:lstStyle/>
        <a:p>
          <a:endParaRPr lang="en-US"/>
        </a:p>
      </dgm:t>
    </dgm:pt>
    <dgm:pt modelId="{477C8011-E510-4655-BF2F-39BF7D50D57B}" type="pres">
      <dgm:prSet presAssocID="{127C0995-76CE-4AE1-9776-B6A436B5896B}" presName="sibTrans" presStyleLbl="sibTrans2D1" presStyleIdx="1" presStyleCnt="3"/>
      <dgm:spPr/>
      <dgm:t>
        <a:bodyPr/>
        <a:lstStyle/>
        <a:p>
          <a:endParaRPr lang="en-US"/>
        </a:p>
      </dgm:t>
    </dgm:pt>
    <dgm:pt modelId="{03E1AACA-C7ED-4B10-9EE5-8AF6242C0F14}" type="pres">
      <dgm:prSet presAssocID="{127C0995-76CE-4AE1-9776-B6A436B5896B}" presName="connectorText" presStyleLbl="sibTrans2D1" presStyleIdx="1" presStyleCnt="3"/>
      <dgm:spPr/>
      <dgm:t>
        <a:bodyPr/>
        <a:lstStyle/>
        <a:p>
          <a:endParaRPr lang="en-US"/>
        </a:p>
      </dgm:t>
    </dgm:pt>
    <dgm:pt modelId="{F2843F05-985C-4225-859F-B6C2B4B4D52E}" type="pres">
      <dgm:prSet presAssocID="{0394CBDA-E823-46B4-BD5C-F31ABAD24378}" presName="node" presStyleLbl="node1" presStyleIdx="2" presStyleCnt="4">
        <dgm:presLayoutVars>
          <dgm:bulletEnabled val="1"/>
        </dgm:presLayoutVars>
      </dgm:prSet>
      <dgm:spPr/>
      <dgm:t>
        <a:bodyPr/>
        <a:lstStyle/>
        <a:p>
          <a:endParaRPr lang="en-US"/>
        </a:p>
      </dgm:t>
    </dgm:pt>
    <dgm:pt modelId="{B1EB7613-129E-454D-86B2-482175AE6291}" type="pres">
      <dgm:prSet presAssocID="{7A4811F3-F99C-4DBD-8104-826004BA06DD}" presName="sibTrans" presStyleLbl="sibTrans2D1" presStyleIdx="2" presStyleCnt="3"/>
      <dgm:spPr/>
      <dgm:t>
        <a:bodyPr/>
        <a:lstStyle/>
        <a:p>
          <a:endParaRPr lang="en-US"/>
        </a:p>
      </dgm:t>
    </dgm:pt>
    <dgm:pt modelId="{A7B1559D-7FE9-487D-AF79-60FEE6A2349C}" type="pres">
      <dgm:prSet presAssocID="{7A4811F3-F99C-4DBD-8104-826004BA06DD}" presName="connectorText" presStyleLbl="sibTrans2D1" presStyleIdx="2" presStyleCnt="3"/>
      <dgm:spPr/>
      <dgm:t>
        <a:bodyPr/>
        <a:lstStyle/>
        <a:p>
          <a:endParaRPr lang="en-US"/>
        </a:p>
      </dgm:t>
    </dgm:pt>
    <dgm:pt modelId="{138BCFE8-B52D-401A-9C47-5B068DA246BC}" type="pres">
      <dgm:prSet presAssocID="{6C198868-1477-445D-BEB5-EDC622E8000D}" presName="node" presStyleLbl="node1" presStyleIdx="3" presStyleCnt="4" custLinFactNeighborX="31795">
        <dgm:presLayoutVars>
          <dgm:bulletEnabled val="1"/>
        </dgm:presLayoutVars>
      </dgm:prSet>
      <dgm:spPr/>
      <dgm:t>
        <a:bodyPr/>
        <a:lstStyle/>
        <a:p>
          <a:endParaRPr lang="en-US"/>
        </a:p>
      </dgm:t>
    </dgm:pt>
  </dgm:ptLst>
  <dgm:cxnLst>
    <dgm:cxn modelId="{FD3729A8-12D2-4ED3-B6E8-99AFA6C3C123}" type="presOf" srcId="{127C0995-76CE-4AE1-9776-B6A436B5896B}" destId="{477C8011-E510-4655-BF2F-39BF7D50D57B}" srcOrd="0" destOrd="0" presId="urn:microsoft.com/office/officeart/2005/8/layout/process1"/>
    <dgm:cxn modelId="{171BAF54-3910-481A-A436-4EBFA287630E}" type="presOf" srcId="{7A4811F3-F99C-4DBD-8104-826004BA06DD}" destId="{A7B1559D-7FE9-487D-AF79-60FEE6A2349C}" srcOrd="1" destOrd="0" presId="urn:microsoft.com/office/officeart/2005/8/layout/process1"/>
    <dgm:cxn modelId="{856B9B2D-4221-4A34-A6D4-2FD6B2B95312}" type="presOf" srcId="{EBA8E88C-F140-49ED-A004-FBBDEDCB8736}" destId="{9C64FD6D-A97F-4168-A466-45F8B39DD7FF}" srcOrd="0" destOrd="0" presId="urn:microsoft.com/office/officeart/2005/8/layout/process1"/>
    <dgm:cxn modelId="{47D2ABF7-D1FB-4FBF-BA44-6418F4D7A2D2}" srcId="{EBA8E88C-F140-49ED-A004-FBBDEDCB8736}" destId="{5DDB1CA2-FDEB-434E-BBF0-82EF3CDD0503}" srcOrd="1" destOrd="0" parTransId="{E61FFC98-9093-4F1C-AE9F-31CFBD1D0D53}" sibTransId="{127C0995-76CE-4AE1-9776-B6A436B5896B}"/>
    <dgm:cxn modelId="{91A99EF6-BD9D-4A47-866D-0A1DADF060FB}" type="presOf" srcId="{6C198868-1477-445D-BEB5-EDC622E8000D}" destId="{138BCFE8-B52D-401A-9C47-5B068DA246BC}" srcOrd="0" destOrd="0" presId="urn:microsoft.com/office/officeart/2005/8/layout/process1"/>
    <dgm:cxn modelId="{605C8AAF-E36F-4D8F-BFF0-32C713F44B4A}" srcId="{EBA8E88C-F140-49ED-A004-FBBDEDCB8736}" destId="{0394CBDA-E823-46B4-BD5C-F31ABAD24378}" srcOrd="2" destOrd="0" parTransId="{5E117F4F-3AA9-4412-A6F0-E9797D41C8D4}" sibTransId="{7A4811F3-F99C-4DBD-8104-826004BA06DD}"/>
    <dgm:cxn modelId="{07B5C27D-8332-45A7-8A7E-4070448AEBE1}" type="presOf" srcId="{5DDB1CA2-FDEB-434E-BBF0-82EF3CDD0503}" destId="{86BB4075-1705-4C92-880D-2A479943A6CE}" srcOrd="0" destOrd="0" presId="urn:microsoft.com/office/officeart/2005/8/layout/process1"/>
    <dgm:cxn modelId="{F9A25FDE-8096-4A36-B32B-CB400D0A7DA8}" type="presOf" srcId="{7A4811F3-F99C-4DBD-8104-826004BA06DD}" destId="{B1EB7613-129E-454D-86B2-482175AE6291}" srcOrd="0" destOrd="0" presId="urn:microsoft.com/office/officeart/2005/8/layout/process1"/>
    <dgm:cxn modelId="{AD09BFCC-1D9C-4075-A810-3D78EAF6BF98}" type="presOf" srcId="{0394CBDA-E823-46B4-BD5C-F31ABAD24378}" destId="{F2843F05-985C-4225-859F-B6C2B4B4D52E}" srcOrd="0" destOrd="0" presId="urn:microsoft.com/office/officeart/2005/8/layout/process1"/>
    <dgm:cxn modelId="{0CA91B8F-E9BD-4615-AAF4-DFDE8117EFF2}" type="presOf" srcId="{7AF857CB-FFA5-4688-9AE3-741877577800}" destId="{DC5FF3A2-F590-4A7A-8B37-5A7F03B41F63}" srcOrd="1" destOrd="0" presId="urn:microsoft.com/office/officeart/2005/8/layout/process1"/>
    <dgm:cxn modelId="{E8102783-BB12-4B05-82C3-04EE09E78B26}" type="presOf" srcId="{7AF857CB-FFA5-4688-9AE3-741877577800}" destId="{7160AF4F-5357-441D-9E4B-21290CB53B93}" srcOrd="0" destOrd="0" presId="urn:microsoft.com/office/officeart/2005/8/layout/process1"/>
    <dgm:cxn modelId="{B4BDA9BB-5DA0-4949-8BF7-CD5605B62BF7}" srcId="{EBA8E88C-F140-49ED-A004-FBBDEDCB8736}" destId="{321F1271-2DFF-4583-9737-ADB905555DB6}" srcOrd="0" destOrd="0" parTransId="{EF6AEC09-F707-4B0A-9ED1-6593F2BA1532}" sibTransId="{7AF857CB-FFA5-4688-9AE3-741877577800}"/>
    <dgm:cxn modelId="{6EA2E5FC-2AC3-41A1-8A78-00FED2346885}" srcId="{EBA8E88C-F140-49ED-A004-FBBDEDCB8736}" destId="{6C198868-1477-445D-BEB5-EDC622E8000D}" srcOrd="3" destOrd="0" parTransId="{828DF009-27EF-4E88-9C1D-C53B07064101}" sibTransId="{C197F4AC-D438-46CF-866A-E6B915A876F2}"/>
    <dgm:cxn modelId="{B1677E2D-C739-4126-BC1D-51FD3EC7E8ED}" type="presOf" srcId="{321F1271-2DFF-4583-9737-ADB905555DB6}" destId="{D6ED19F0-2C9B-4868-93D6-2114B82ACDAA}" srcOrd="0" destOrd="0" presId="urn:microsoft.com/office/officeart/2005/8/layout/process1"/>
    <dgm:cxn modelId="{8EE631E2-5ED2-4C51-8C70-8C3CFA3262F8}" type="presOf" srcId="{127C0995-76CE-4AE1-9776-B6A436B5896B}" destId="{03E1AACA-C7ED-4B10-9EE5-8AF6242C0F14}" srcOrd="1" destOrd="0" presId="urn:microsoft.com/office/officeart/2005/8/layout/process1"/>
    <dgm:cxn modelId="{F0D7F562-6EC8-4A8A-96A3-6C13F0355BD4}" type="presParOf" srcId="{9C64FD6D-A97F-4168-A466-45F8B39DD7FF}" destId="{D6ED19F0-2C9B-4868-93D6-2114B82ACDAA}" srcOrd="0" destOrd="0" presId="urn:microsoft.com/office/officeart/2005/8/layout/process1"/>
    <dgm:cxn modelId="{62A9817D-1545-448B-8798-A6F04E140C5B}" type="presParOf" srcId="{9C64FD6D-A97F-4168-A466-45F8B39DD7FF}" destId="{7160AF4F-5357-441D-9E4B-21290CB53B93}" srcOrd="1" destOrd="0" presId="urn:microsoft.com/office/officeart/2005/8/layout/process1"/>
    <dgm:cxn modelId="{5A58636E-994B-4B8F-8539-614E97597C5C}" type="presParOf" srcId="{7160AF4F-5357-441D-9E4B-21290CB53B93}" destId="{DC5FF3A2-F590-4A7A-8B37-5A7F03B41F63}" srcOrd="0" destOrd="0" presId="urn:microsoft.com/office/officeart/2005/8/layout/process1"/>
    <dgm:cxn modelId="{436CD1F7-4717-45BD-9E87-EC2E132C069C}" type="presParOf" srcId="{9C64FD6D-A97F-4168-A466-45F8B39DD7FF}" destId="{86BB4075-1705-4C92-880D-2A479943A6CE}" srcOrd="2" destOrd="0" presId="urn:microsoft.com/office/officeart/2005/8/layout/process1"/>
    <dgm:cxn modelId="{0CC7E859-31A0-4C57-B113-CA948A2103D5}" type="presParOf" srcId="{9C64FD6D-A97F-4168-A466-45F8B39DD7FF}" destId="{477C8011-E510-4655-BF2F-39BF7D50D57B}" srcOrd="3" destOrd="0" presId="urn:microsoft.com/office/officeart/2005/8/layout/process1"/>
    <dgm:cxn modelId="{638CB0ED-3B9E-4D12-9C31-D12928C9BDD3}" type="presParOf" srcId="{477C8011-E510-4655-BF2F-39BF7D50D57B}" destId="{03E1AACA-C7ED-4B10-9EE5-8AF6242C0F14}" srcOrd="0" destOrd="0" presId="urn:microsoft.com/office/officeart/2005/8/layout/process1"/>
    <dgm:cxn modelId="{8AC86D6E-A3B8-4352-A5EF-DA9A2EC5A730}" type="presParOf" srcId="{9C64FD6D-A97F-4168-A466-45F8B39DD7FF}" destId="{F2843F05-985C-4225-859F-B6C2B4B4D52E}" srcOrd="4" destOrd="0" presId="urn:microsoft.com/office/officeart/2005/8/layout/process1"/>
    <dgm:cxn modelId="{1CB5E0B8-EB3F-4EBE-93B9-49E1AE6C3393}" type="presParOf" srcId="{9C64FD6D-A97F-4168-A466-45F8B39DD7FF}" destId="{B1EB7613-129E-454D-86B2-482175AE6291}" srcOrd="5" destOrd="0" presId="urn:microsoft.com/office/officeart/2005/8/layout/process1"/>
    <dgm:cxn modelId="{A4024DAD-D0BD-4968-8E4A-7119B8AFEAAD}" type="presParOf" srcId="{B1EB7613-129E-454D-86B2-482175AE6291}" destId="{A7B1559D-7FE9-487D-AF79-60FEE6A2349C}" srcOrd="0" destOrd="0" presId="urn:microsoft.com/office/officeart/2005/8/layout/process1"/>
    <dgm:cxn modelId="{D4DC7E57-D17C-4932-9BC2-652B81607589}" type="presParOf" srcId="{9C64FD6D-A97F-4168-A466-45F8B39DD7FF}" destId="{138BCFE8-B52D-401A-9C47-5B068DA246BC}"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A8E88C-F140-49ED-A004-FBBDEDCB8736}" type="doc">
      <dgm:prSet loTypeId="urn:microsoft.com/office/officeart/2005/8/layout/process1" loCatId="process" qsTypeId="urn:microsoft.com/office/officeart/2005/8/quickstyle/3d3" qsCatId="3D" csTypeId="urn:microsoft.com/office/officeart/2005/8/colors/accent6_2" csCatId="accent6" phldr="1"/>
      <dgm:spPr/>
    </dgm:pt>
    <dgm:pt modelId="{321F1271-2DFF-4583-9737-ADB905555DB6}">
      <dgm:prSet phldrT="[Text]" custT="1"/>
      <dgm:spPr/>
      <dgm:t>
        <a:bodyPr/>
        <a:lstStyle/>
        <a:p>
          <a:r>
            <a:rPr lang="fa-IR" sz="1200" smtClean="0">
              <a:cs typeface="B Titr" panose="00000700000000000000" pitchFamily="2" charset="-78"/>
            </a:rPr>
            <a:t>بیان مسئله</a:t>
          </a:r>
          <a:endParaRPr lang="en-US" sz="1200" dirty="0">
            <a:cs typeface="B Titr" panose="00000700000000000000" pitchFamily="2" charset="-78"/>
          </a:endParaRPr>
        </a:p>
      </dgm:t>
    </dgm:pt>
    <dgm:pt modelId="{EF6AEC09-F707-4B0A-9ED1-6593F2BA1532}" type="parTrans" cxnId="{B4BDA9BB-5DA0-4949-8BF7-CD5605B62BF7}">
      <dgm:prSet/>
      <dgm:spPr/>
      <dgm:t>
        <a:bodyPr/>
        <a:lstStyle/>
        <a:p>
          <a:endParaRPr lang="en-US" sz="1200">
            <a:solidFill>
              <a:schemeClr val="bg1"/>
            </a:solidFill>
            <a:cs typeface="B Titr" panose="00000700000000000000" pitchFamily="2" charset="-78"/>
          </a:endParaRPr>
        </a:p>
      </dgm:t>
    </dgm:pt>
    <dgm:pt modelId="{7AF857CB-FFA5-4688-9AE3-741877577800}" type="sibTrans" cxnId="{B4BDA9BB-5DA0-4949-8BF7-CD5605B62BF7}">
      <dgm:prSet custT="1"/>
      <dgm:spPr/>
      <dgm:t>
        <a:bodyPr/>
        <a:lstStyle/>
        <a:p>
          <a:endParaRPr lang="en-US" sz="1200">
            <a:solidFill>
              <a:schemeClr val="bg1"/>
            </a:solidFill>
            <a:cs typeface="B Titr" panose="00000700000000000000" pitchFamily="2" charset="-78"/>
          </a:endParaRPr>
        </a:p>
      </dgm:t>
    </dgm:pt>
    <dgm:pt modelId="{5DDB1CA2-FDEB-434E-BBF0-82EF3CDD0503}">
      <dgm:prSet phldrT="[Text]" custT="1"/>
      <dgm:spPr>
        <a:solidFill>
          <a:schemeClr val="tx1"/>
        </a:solidFill>
      </dgm:spPr>
      <dgm:t>
        <a:bodyPr/>
        <a:lstStyle/>
        <a:p>
          <a:r>
            <a:rPr lang="fa-IR" sz="1200" smtClean="0">
              <a:cs typeface="B Titr" panose="00000700000000000000" pitchFamily="2" charset="-78"/>
            </a:rPr>
            <a:t>مبانی نظری</a:t>
          </a:r>
          <a:endParaRPr lang="en-US" sz="1200" dirty="0">
            <a:cs typeface="B Titr" panose="00000700000000000000" pitchFamily="2" charset="-78"/>
          </a:endParaRPr>
        </a:p>
      </dgm:t>
    </dgm:pt>
    <dgm:pt modelId="{E61FFC98-9093-4F1C-AE9F-31CFBD1D0D53}" type="parTrans" cxnId="{47D2ABF7-D1FB-4FBF-BA44-6418F4D7A2D2}">
      <dgm:prSet/>
      <dgm:spPr/>
      <dgm:t>
        <a:bodyPr/>
        <a:lstStyle/>
        <a:p>
          <a:endParaRPr lang="en-US" sz="1200">
            <a:solidFill>
              <a:schemeClr val="bg1"/>
            </a:solidFill>
            <a:cs typeface="B Titr" panose="00000700000000000000" pitchFamily="2" charset="-78"/>
          </a:endParaRPr>
        </a:p>
      </dgm:t>
    </dgm:pt>
    <dgm:pt modelId="{127C0995-76CE-4AE1-9776-B6A436B5896B}" type="sibTrans" cxnId="{47D2ABF7-D1FB-4FBF-BA44-6418F4D7A2D2}">
      <dgm:prSet custT="1"/>
      <dgm:spPr/>
      <dgm:t>
        <a:bodyPr/>
        <a:lstStyle/>
        <a:p>
          <a:endParaRPr lang="en-US" sz="1200">
            <a:solidFill>
              <a:schemeClr val="bg1"/>
            </a:solidFill>
            <a:cs typeface="B Titr" panose="00000700000000000000" pitchFamily="2" charset="-78"/>
          </a:endParaRPr>
        </a:p>
      </dgm:t>
    </dgm:pt>
    <dgm:pt modelId="{0394CBDA-E823-46B4-BD5C-F31ABAD24378}">
      <dgm:prSet phldrT="[Text]" custT="1"/>
      <dgm:spPr/>
      <dgm:t>
        <a:bodyPr/>
        <a:lstStyle/>
        <a:p>
          <a:r>
            <a:rPr lang="fa-IR" sz="1200" smtClean="0">
              <a:cs typeface="B Titr" panose="00000700000000000000" pitchFamily="2" charset="-78"/>
            </a:rPr>
            <a:t>نمونه های موردی</a:t>
          </a:r>
          <a:endParaRPr lang="en-US" sz="1200" dirty="0">
            <a:cs typeface="B Titr" panose="00000700000000000000" pitchFamily="2" charset="-78"/>
          </a:endParaRPr>
        </a:p>
      </dgm:t>
    </dgm:pt>
    <dgm:pt modelId="{5E117F4F-3AA9-4412-A6F0-E9797D41C8D4}" type="parTrans" cxnId="{605C8AAF-E36F-4D8F-BFF0-32C713F44B4A}">
      <dgm:prSet/>
      <dgm:spPr/>
      <dgm:t>
        <a:bodyPr/>
        <a:lstStyle/>
        <a:p>
          <a:endParaRPr lang="en-US" sz="1200">
            <a:solidFill>
              <a:schemeClr val="bg1"/>
            </a:solidFill>
            <a:cs typeface="B Titr" panose="00000700000000000000" pitchFamily="2" charset="-78"/>
          </a:endParaRPr>
        </a:p>
      </dgm:t>
    </dgm:pt>
    <dgm:pt modelId="{7A4811F3-F99C-4DBD-8104-826004BA06DD}" type="sibTrans" cxnId="{605C8AAF-E36F-4D8F-BFF0-32C713F44B4A}">
      <dgm:prSet custT="1"/>
      <dgm:spPr/>
      <dgm:t>
        <a:bodyPr/>
        <a:lstStyle/>
        <a:p>
          <a:endParaRPr lang="en-US" sz="1200">
            <a:solidFill>
              <a:schemeClr val="bg1"/>
            </a:solidFill>
            <a:cs typeface="B Titr" panose="00000700000000000000" pitchFamily="2" charset="-78"/>
          </a:endParaRPr>
        </a:p>
      </dgm:t>
    </dgm:pt>
    <dgm:pt modelId="{6C198868-1477-445D-BEB5-EDC622E8000D}">
      <dgm:prSet custT="1"/>
      <dgm:spPr/>
      <dgm:t>
        <a:bodyPr/>
        <a:lstStyle/>
        <a:p>
          <a:r>
            <a:rPr lang="fa-IR" sz="1200" smtClean="0">
              <a:cs typeface="B Titr" panose="00000700000000000000" pitchFamily="2" charset="-78"/>
            </a:rPr>
            <a:t>نتیجه گیری</a:t>
          </a:r>
          <a:endParaRPr lang="en-US" sz="1200" dirty="0">
            <a:cs typeface="B Titr" panose="00000700000000000000" pitchFamily="2" charset="-78"/>
          </a:endParaRPr>
        </a:p>
      </dgm:t>
    </dgm:pt>
    <dgm:pt modelId="{828DF009-27EF-4E88-9C1D-C53B07064101}" type="parTrans" cxnId="{6EA2E5FC-2AC3-41A1-8A78-00FED2346885}">
      <dgm:prSet/>
      <dgm:spPr/>
      <dgm:t>
        <a:bodyPr/>
        <a:lstStyle/>
        <a:p>
          <a:endParaRPr lang="en-US" sz="1200">
            <a:solidFill>
              <a:schemeClr val="bg1"/>
            </a:solidFill>
            <a:cs typeface="B Titr" panose="00000700000000000000" pitchFamily="2" charset="-78"/>
          </a:endParaRPr>
        </a:p>
      </dgm:t>
    </dgm:pt>
    <dgm:pt modelId="{C197F4AC-D438-46CF-866A-E6B915A876F2}" type="sibTrans" cxnId="{6EA2E5FC-2AC3-41A1-8A78-00FED2346885}">
      <dgm:prSet/>
      <dgm:spPr/>
      <dgm:t>
        <a:bodyPr/>
        <a:lstStyle/>
        <a:p>
          <a:endParaRPr lang="en-US" sz="1200">
            <a:solidFill>
              <a:schemeClr val="bg1"/>
            </a:solidFill>
            <a:cs typeface="B Titr" panose="00000700000000000000" pitchFamily="2" charset="-78"/>
          </a:endParaRPr>
        </a:p>
      </dgm:t>
    </dgm:pt>
    <dgm:pt modelId="{9C64FD6D-A97F-4168-A466-45F8B39DD7FF}" type="pres">
      <dgm:prSet presAssocID="{EBA8E88C-F140-49ED-A004-FBBDEDCB8736}" presName="Name0" presStyleCnt="0">
        <dgm:presLayoutVars>
          <dgm:dir/>
          <dgm:resizeHandles val="exact"/>
        </dgm:presLayoutVars>
      </dgm:prSet>
      <dgm:spPr/>
    </dgm:pt>
    <dgm:pt modelId="{D6ED19F0-2C9B-4868-93D6-2114B82ACDAA}" type="pres">
      <dgm:prSet presAssocID="{321F1271-2DFF-4583-9737-ADB905555DB6}" presName="node" presStyleLbl="node1" presStyleIdx="0" presStyleCnt="4">
        <dgm:presLayoutVars>
          <dgm:bulletEnabled val="1"/>
        </dgm:presLayoutVars>
      </dgm:prSet>
      <dgm:spPr/>
      <dgm:t>
        <a:bodyPr/>
        <a:lstStyle/>
        <a:p>
          <a:endParaRPr lang="en-US"/>
        </a:p>
      </dgm:t>
    </dgm:pt>
    <dgm:pt modelId="{7160AF4F-5357-441D-9E4B-21290CB53B93}" type="pres">
      <dgm:prSet presAssocID="{7AF857CB-FFA5-4688-9AE3-741877577800}" presName="sibTrans" presStyleLbl="sibTrans2D1" presStyleIdx="0" presStyleCnt="3"/>
      <dgm:spPr/>
      <dgm:t>
        <a:bodyPr/>
        <a:lstStyle/>
        <a:p>
          <a:endParaRPr lang="en-US"/>
        </a:p>
      </dgm:t>
    </dgm:pt>
    <dgm:pt modelId="{DC5FF3A2-F590-4A7A-8B37-5A7F03B41F63}" type="pres">
      <dgm:prSet presAssocID="{7AF857CB-FFA5-4688-9AE3-741877577800}" presName="connectorText" presStyleLbl="sibTrans2D1" presStyleIdx="0" presStyleCnt="3"/>
      <dgm:spPr/>
      <dgm:t>
        <a:bodyPr/>
        <a:lstStyle/>
        <a:p>
          <a:endParaRPr lang="en-US"/>
        </a:p>
      </dgm:t>
    </dgm:pt>
    <dgm:pt modelId="{86BB4075-1705-4C92-880D-2A479943A6CE}" type="pres">
      <dgm:prSet presAssocID="{5DDB1CA2-FDEB-434E-BBF0-82EF3CDD0503}" presName="node" presStyleLbl="node1" presStyleIdx="1" presStyleCnt="4">
        <dgm:presLayoutVars>
          <dgm:bulletEnabled val="1"/>
        </dgm:presLayoutVars>
      </dgm:prSet>
      <dgm:spPr/>
      <dgm:t>
        <a:bodyPr/>
        <a:lstStyle/>
        <a:p>
          <a:endParaRPr lang="en-US"/>
        </a:p>
      </dgm:t>
    </dgm:pt>
    <dgm:pt modelId="{477C8011-E510-4655-BF2F-39BF7D50D57B}" type="pres">
      <dgm:prSet presAssocID="{127C0995-76CE-4AE1-9776-B6A436B5896B}" presName="sibTrans" presStyleLbl="sibTrans2D1" presStyleIdx="1" presStyleCnt="3"/>
      <dgm:spPr/>
      <dgm:t>
        <a:bodyPr/>
        <a:lstStyle/>
        <a:p>
          <a:endParaRPr lang="en-US"/>
        </a:p>
      </dgm:t>
    </dgm:pt>
    <dgm:pt modelId="{03E1AACA-C7ED-4B10-9EE5-8AF6242C0F14}" type="pres">
      <dgm:prSet presAssocID="{127C0995-76CE-4AE1-9776-B6A436B5896B}" presName="connectorText" presStyleLbl="sibTrans2D1" presStyleIdx="1" presStyleCnt="3"/>
      <dgm:spPr/>
      <dgm:t>
        <a:bodyPr/>
        <a:lstStyle/>
        <a:p>
          <a:endParaRPr lang="en-US"/>
        </a:p>
      </dgm:t>
    </dgm:pt>
    <dgm:pt modelId="{F2843F05-985C-4225-859F-B6C2B4B4D52E}" type="pres">
      <dgm:prSet presAssocID="{0394CBDA-E823-46B4-BD5C-F31ABAD24378}" presName="node" presStyleLbl="node1" presStyleIdx="2" presStyleCnt="4">
        <dgm:presLayoutVars>
          <dgm:bulletEnabled val="1"/>
        </dgm:presLayoutVars>
      </dgm:prSet>
      <dgm:spPr/>
      <dgm:t>
        <a:bodyPr/>
        <a:lstStyle/>
        <a:p>
          <a:endParaRPr lang="en-US"/>
        </a:p>
      </dgm:t>
    </dgm:pt>
    <dgm:pt modelId="{B1EB7613-129E-454D-86B2-482175AE6291}" type="pres">
      <dgm:prSet presAssocID="{7A4811F3-F99C-4DBD-8104-826004BA06DD}" presName="sibTrans" presStyleLbl="sibTrans2D1" presStyleIdx="2" presStyleCnt="3"/>
      <dgm:spPr/>
      <dgm:t>
        <a:bodyPr/>
        <a:lstStyle/>
        <a:p>
          <a:endParaRPr lang="en-US"/>
        </a:p>
      </dgm:t>
    </dgm:pt>
    <dgm:pt modelId="{A7B1559D-7FE9-487D-AF79-60FEE6A2349C}" type="pres">
      <dgm:prSet presAssocID="{7A4811F3-F99C-4DBD-8104-826004BA06DD}" presName="connectorText" presStyleLbl="sibTrans2D1" presStyleIdx="2" presStyleCnt="3"/>
      <dgm:spPr/>
      <dgm:t>
        <a:bodyPr/>
        <a:lstStyle/>
        <a:p>
          <a:endParaRPr lang="en-US"/>
        </a:p>
      </dgm:t>
    </dgm:pt>
    <dgm:pt modelId="{138BCFE8-B52D-401A-9C47-5B068DA246BC}" type="pres">
      <dgm:prSet presAssocID="{6C198868-1477-445D-BEB5-EDC622E8000D}" presName="node" presStyleLbl="node1" presStyleIdx="3" presStyleCnt="4" custLinFactNeighborX="31795">
        <dgm:presLayoutVars>
          <dgm:bulletEnabled val="1"/>
        </dgm:presLayoutVars>
      </dgm:prSet>
      <dgm:spPr/>
      <dgm:t>
        <a:bodyPr/>
        <a:lstStyle/>
        <a:p>
          <a:endParaRPr lang="en-US"/>
        </a:p>
      </dgm:t>
    </dgm:pt>
  </dgm:ptLst>
  <dgm:cxnLst>
    <dgm:cxn modelId="{CA905D41-AC6F-4296-97AD-F441E8C24A2D}" type="presOf" srcId="{7AF857CB-FFA5-4688-9AE3-741877577800}" destId="{7160AF4F-5357-441D-9E4B-21290CB53B93}" srcOrd="0" destOrd="0" presId="urn:microsoft.com/office/officeart/2005/8/layout/process1"/>
    <dgm:cxn modelId="{47D2ABF7-D1FB-4FBF-BA44-6418F4D7A2D2}" srcId="{EBA8E88C-F140-49ED-A004-FBBDEDCB8736}" destId="{5DDB1CA2-FDEB-434E-BBF0-82EF3CDD0503}" srcOrd="1" destOrd="0" parTransId="{E61FFC98-9093-4F1C-AE9F-31CFBD1D0D53}" sibTransId="{127C0995-76CE-4AE1-9776-B6A436B5896B}"/>
    <dgm:cxn modelId="{C816777B-8621-41E2-AD24-0E1544F8BB27}" type="presOf" srcId="{7A4811F3-F99C-4DBD-8104-826004BA06DD}" destId="{B1EB7613-129E-454D-86B2-482175AE6291}" srcOrd="0" destOrd="0" presId="urn:microsoft.com/office/officeart/2005/8/layout/process1"/>
    <dgm:cxn modelId="{BF6CE085-5E70-473B-AFA4-BBC76F90F3AB}" type="presOf" srcId="{7AF857CB-FFA5-4688-9AE3-741877577800}" destId="{DC5FF3A2-F590-4A7A-8B37-5A7F03B41F63}" srcOrd="1" destOrd="0" presId="urn:microsoft.com/office/officeart/2005/8/layout/process1"/>
    <dgm:cxn modelId="{605C8AAF-E36F-4D8F-BFF0-32C713F44B4A}" srcId="{EBA8E88C-F140-49ED-A004-FBBDEDCB8736}" destId="{0394CBDA-E823-46B4-BD5C-F31ABAD24378}" srcOrd="2" destOrd="0" parTransId="{5E117F4F-3AA9-4412-A6F0-E9797D41C8D4}" sibTransId="{7A4811F3-F99C-4DBD-8104-826004BA06DD}"/>
    <dgm:cxn modelId="{468FDE3F-53DD-45D4-8C90-AEC28B2DC8D3}" type="presOf" srcId="{5DDB1CA2-FDEB-434E-BBF0-82EF3CDD0503}" destId="{86BB4075-1705-4C92-880D-2A479943A6CE}" srcOrd="0" destOrd="0" presId="urn:microsoft.com/office/officeart/2005/8/layout/process1"/>
    <dgm:cxn modelId="{A0C2B2C3-07E1-41FD-82C6-6B1754148BB4}" type="presOf" srcId="{6C198868-1477-445D-BEB5-EDC622E8000D}" destId="{138BCFE8-B52D-401A-9C47-5B068DA246BC}" srcOrd="0" destOrd="0" presId="urn:microsoft.com/office/officeart/2005/8/layout/process1"/>
    <dgm:cxn modelId="{7F53D30D-D1C1-43F7-AC90-7275416BC1EE}" type="presOf" srcId="{0394CBDA-E823-46B4-BD5C-F31ABAD24378}" destId="{F2843F05-985C-4225-859F-B6C2B4B4D52E}" srcOrd="0" destOrd="0" presId="urn:microsoft.com/office/officeart/2005/8/layout/process1"/>
    <dgm:cxn modelId="{B4BDA9BB-5DA0-4949-8BF7-CD5605B62BF7}" srcId="{EBA8E88C-F140-49ED-A004-FBBDEDCB8736}" destId="{321F1271-2DFF-4583-9737-ADB905555DB6}" srcOrd="0" destOrd="0" parTransId="{EF6AEC09-F707-4B0A-9ED1-6593F2BA1532}" sibTransId="{7AF857CB-FFA5-4688-9AE3-741877577800}"/>
    <dgm:cxn modelId="{6CF2D509-AB4B-4AA1-9FD1-DEA3314D5995}" type="presOf" srcId="{EBA8E88C-F140-49ED-A004-FBBDEDCB8736}" destId="{9C64FD6D-A97F-4168-A466-45F8B39DD7FF}" srcOrd="0" destOrd="0" presId="urn:microsoft.com/office/officeart/2005/8/layout/process1"/>
    <dgm:cxn modelId="{3E0EA2EE-9A2A-4C6F-826E-1F64F8856F64}" type="presOf" srcId="{7A4811F3-F99C-4DBD-8104-826004BA06DD}" destId="{A7B1559D-7FE9-487D-AF79-60FEE6A2349C}" srcOrd="1" destOrd="0" presId="urn:microsoft.com/office/officeart/2005/8/layout/process1"/>
    <dgm:cxn modelId="{E4AD6981-9AEC-4353-AB46-310C3A32E364}" type="presOf" srcId="{127C0995-76CE-4AE1-9776-B6A436B5896B}" destId="{03E1AACA-C7ED-4B10-9EE5-8AF6242C0F14}" srcOrd="1" destOrd="0" presId="urn:microsoft.com/office/officeart/2005/8/layout/process1"/>
    <dgm:cxn modelId="{6EA2E5FC-2AC3-41A1-8A78-00FED2346885}" srcId="{EBA8E88C-F140-49ED-A004-FBBDEDCB8736}" destId="{6C198868-1477-445D-BEB5-EDC622E8000D}" srcOrd="3" destOrd="0" parTransId="{828DF009-27EF-4E88-9C1D-C53B07064101}" sibTransId="{C197F4AC-D438-46CF-866A-E6B915A876F2}"/>
    <dgm:cxn modelId="{FE2BC9C1-AA37-4528-A6DB-0BE315393777}" type="presOf" srcId="{321F1271-2DFF-4583-9737-ADB905555DB6}" destId="{D6ED19F0-2C9B-4868-93D6-2114B82ACDAA}" srcOrd="0" destOrd="0" presId="urn:microsoft.com/office/officeart/2005/8/layout/process1"/>
    <dgm:cxn modelId="{1C728DAE-8059-4D61-A444-983EC17B5C40}" type="presOf" srcId="{127C0995-76CE-4AE1-9776-B6A436B5896B}" destId="{477C8011-E510-4655-BF2F-39BF7D50D57B}" srcOrd="0" destOrd="0" presId="urn:microsoft.com/office/officeart/2005/8/layout/process1"/>
    <dgm:cxn modelId="{474DCCE0-459E-4309-8FCC-63C5AA48C59C}" type="presParOf" srcId="{9C64FD6D-A97F-4168-A466-45F8B39DD7FF}" destId="{D6ED19F0-2C9B-4868-93D6-2114B82ACDAA}" srcOrd="0" destOrd="0" presId="urn:microsoft.com/office/officeart/2005/8/layout/process1"/>
    <dgm:cxn modelId="{324C0B3C-D70D-448C-AB45-E649D0954AE4}" type="presParOf" srcId="{9C64FD6D-A97F-4168-A466-45F8B39DD7FF}" destId="{7160AF4F-5357-441D-9E4B-21290CB53B93}" srcOrd="1" destOrd="0" presId="urn:microsoft.com/office/officeart/2005/8/layout/process1"/>
    <dgm:cxn modelId="{04B1992E-E8F9-4F28-8BC8-77590B6E8682}" type="presParOf" srcId="{7160AF4F-5357-441D-9E4B-21290CB53B93}" destId="{DC5FF3A2-F590-4A7A-8B37-5A7F03B41F63}" srcOrd="0" destOrd="0" presId="urn:microsoft.com/office/officeart/2005/8/layout/process1"/>
    <dgm:cxn modelId="{AF815AAB-A29E-4FB4-A5C2-935D595DFF41}" type="presParOf" srcId="{9C64FD6D-A97F-4168-A466-45F8B39DD7FF}" destId="{86BB4075-1705-4C92-880D-2A479943A6CE}" srcOrd="2" destOrd="0" presId="urn:microsoft.com/office/officeart/2005/8/layout/process1"/>
    <dgm:cxn modelId="{F43B37BC-D3FB-4FC7-B501-7B0EFD740AC4}" type="presParOf" srcId="{9C64FD6D-A97F-4168-A466-45F8B39DD7FF}" destId="{477C8011-E510-4655-BF2F-39BF7D50D57B}" srcOrd="3" destOrd="0" presId="urn:microsoft.com/office/officeart/2005/8/layout/process1"/>
    <dgm:cxn modelId="{86C0324E-53D8-46D6-A870-FADB3E1A0C97}" type="presParOf" srcId="{477C8011-E510-4655-BF2F-39BF7D50D57B}" destId="{03E1AACA-C7ED-4B10-9EE5-8AF6242C0F14}" srcOrd="0" destOrd="0" presId="urn:microsoft.com/office/officeart/2005/8/layout/process1"/>
    <dgm:cxn modelId="{51981FAA-4ECD-4A84-BC51-2F7ECA6847F3}" type="presParOf" srcId="{9C64FD6D-A97F-4168-A466-45F8B39DD7FF}" destId="{F2843F05-985C-4225-859F-B6C2B4B4D52E}" srcOrd="4" destOrd="0" presId="urn:microsoft.com/office/officeart/2005/8/layout/process1"/>
    <dgm:cxn modelId="{B1E5DA15-1768-45DA-9681-A91C2E9CEB8B}" type="presParOf" srcId="{9C64FD6D-A97F-4168-A466-45F8B39DD7FF}" destId="{B1EB7613-129E-454D-86B2-482175AE6291}" srcOrd="5" destOrd="0" presId="urn:microsoft.com/office/officeart/2005/8/layout/process1"/>
    <dgm:cxn modelId="{5EC39196-0573-4469-9700-E76E04122CE4}" type="presParOf" srcId="{B1EB7613-129E-454D-86B2-482175AE6291}" destId="{A7B1559D-7FE9-487D-AF79-60FEE6A2349C}" srcOrd="0" destOrd="0" presId="urn:microsoft.com/office/officeart/2005/8/layout/process1"/>
    <dgm:cxn modelId="{14E29C79-29CD-4FE3-B21C-DF100CB5FFC7}" type="presParOf" srcId="{9C64FD6D-A97F-4168-A466-45F8B39DD7FF}" destId="{138BCFE8-B52D-401A-9C47-5B068DA246BC}"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A8E88C-F140-49ED-A004-FBBDEDCB8736}" type="doc">
      <dgm:prSet loTypeId="urn:microsoft.com/office/officeart/2005/8/layout/process1" loCatId="process" qsTypeId="urn:microsoft.com/office/officeart/2005/8/quickstyle/3d3" qsCatId="3D" csTypeId="urn:microsoft.com/office/officeart/2005/8/colors/accent6_2" csCatId="accent6" phldr="1"/>
      <dgm:spPr/>
    </dgm:pt>
    <dgm:pt modelId="{321F1271-2DFF-4583-9737-ADB905555DB6}">
      <dgm:prSet phldrT="[Text]" custT="1"/>
      <dgm:spPr/>
      <dgm:t>
        <a:bodyPr/>
        <a:lstStyle/>
        <a:p>
          <a:r>
            <a:rPr lang="fa-IR" sz="1200" smtClean="0">
              <a:cs typeface="B Titr" panose="00000700000000000000" pitchFamily="2" charset="-78"/>
            </a:rPr>
            <a:t>بیان مسئله</a:t>
          </a:r>
          <a:endParaRPr lang="en-US" sz="1200" dirty="0">
            <a:cs typeface="B Titr" panose="00000700000000000000" pitchFamily="2" charset="-78"/>
          </a:endParaRPr>
        </a:p>
      </dgm:t>
    </dgm:pt>
    <dgm:pt modelId="{EF6AEC09-F707-4B0A-9ED1-6593F2BA1532}" type="parTrans" cxnId="{B4BDA9BB-5DA0-4949-8BF7-CD5605B62BF7}">
      <dgm:prSet/>
      <dgm:spPr/>
      <dgm:t>
        <a:bodyPr/>
        <a:lstStyle/>
        <a:p>
          <a:endParaRPr lang="en-US" sz="1200">
            <a:solidFill>
              <a:schemeClr val="bg1"/>
            </a:solidFill>
            <a:cs typeface="B Titr" panose="00000700000000000000" pitchFamily="2" charset="-78"/>
          </a:endParaRPr>
        </a:p>
      </dgm:t>
    </dgm:pt>
    <dgm:pt modelId="{7AF857CB-FFA5-4688-9AE3-741877577800}" type="sibTrans" cxnId="{B4BDA9BB-5DA0-4949-8BF7-CD5605B62BF7}">
      <dgm:prSet custT="1"/>
      <dgm:spPr/>
      <dgm:t>
        <a:bodyPr/>
        <a:lstStyle/>
        <a:p>
          <a:endParaRPr lang="en-US" sz="1200">
            <a:solidFill>
              <a:schemeClr val="bg1"/>
            </a:solidFill>
            <a:cs typeface="B Titr" panose="00000700000000000000" pitchFamily="2" charset="-78"/>
          </a:endParaRPr>
        </a:p>
      </dgm:t>
    </dgm:pt>
    <dgm:pt modelId="{5DDB1CA2-FDEB-434E-BBF0-82EF3CDD0503}">
      <dgm:prSet phldrT="[Text]" custT="1"/>
      <dgm:spPr>
        <a:solidFill>
          <a:schemeClr val="tx1"/>
        </a:solidFill>
      </dgm:spPr>
      <dgm:t>
        <a:bodyPr/>
        <a:lstStyle/>
        <a:p>
          <a:r>
            <a:rPr lang="fa-IR" sz="1200" smtClean="0">
              <a:cs typeface="B Titr" panose="00000700000000000000" pitchFamily="2" charset="-78"/>
            </a:rPr>
            <a:t>مبانی نظری</a:t>
          </a:r>
          <a:endParaRPr lang="en-US" sz="1200" dirty="0">
            <a:cs typeface="B Titr" panose="00000700000000000000" pitchFamily="2" charset="-78"/>
          </a:endParaRPr>
        </a:p>
      </dgm:t>
    </dgm:pt>
    <dgm:pt modelId="{E61FFC98-9093-4F1C-AE9F-31CFBD1D0D53}" type="parTrans" cxnId="{47D2ABF7-D1FB-4FBF-BA44-6418F4D7A2D2}">
      <dgm:prSet/>
      <dgm:spPr/>
      <dgm:t>
        <a:bodyPr/>
        <a:lstStyle/>
        <a:p>
          <a:endParaRPr lang="en-US" sz="1200">
            <a:solidFill>
              <a:schemeClr val="bg1"/>
            </a:solidFill>
            <a:cs typeface="B Titr" panose="00000700000000000000" pitchFamily="2" charset="-78"/>
          </a:endParaRPr>
        </a:p>
      </dgm:t>
    </dgm:pt>
    <dgm:pt modelId="{127C0995-76CE-4AE1-9776-B6A436B5896B}" type="sibTrans" cxnId="{47D2ABF7-D1FB-4FBF-BA44-6418F4D7A2D2}">
      <dgm:prSet custT="1"/>
      <dgm:spPr/>
      <dgm:t>
        <a:bodyPr/>
        <a:lstStyle/>
        <a:p>
          <a:endParaRPr lang="en-US" sz="1200">
            <a:solidFill>
              <a:schemeClr val="bg1"/>
            </a:solidFill>
            <a:cs typeface="B Titr" panose="00000700000000000000" pitchFamily="2" charset="-78"/>
          </a:endParaRPr>
        </a:p>
      </dgm:t>
    </dgm:pt>
    <dgm:pt modelId="{0394CBDA-E823-46B4-BD5C-F31ABAD24378}">
      <dgm:prSet phldrT="[Text]" custT="1"/>
      <dgm:spPr/>
      <dgm:t>
        <a:bodyPr/>
        <a:lstStyle/>
        <a:p>
          <a:r>
            <a:rPr lang="fa-IR" sz="1200" smtClean="0">
              <a:cs typeface="B Titr" panose="00000700000000000000" pitchFamily="2" charset="-78"/>
            </a:rPr>
            <a:t>نمونه های موردی</a:t>
          </a:r>
          <a:endParaRPr lang="en-US" sz="1200" dirty="0">
            <a:cs typeface="B Titr" panose="00000700000000000000" pitchFamily="2" charset="-78"/>
          </a:endParaRPr>
        </a:p>
      </dgm:t>
    </dgm:pt>
    <dgm:pt modelId="{5E117F4F-3AA9-4412-A6F0-E9797D41C8D4}" type="parTrans" cxnId="{605C8AAF-E36F-4D8F-BFF0-32C713F44B4A}">
      <dgm:prSet/>
      <dgm:spPr/>
      <dgm:t>
        <a:bodyPr/>
        <a:lstStyle/>
        <a:p>
          <a:endParaRPr lang="en-US" sz="1200">
            <a:solidFill>
              <a:schemeClr val="bg1"/>
            </a:solidFill>
            <a:cs typeface="B Titr" panose="00000700000000000000" pitchFamily="2" charset="-78"/>
          </a:endParaRPr>
        </a:p>
      </dgm:t>
    </dgm:pt>
    <dgm:pt modelId="{7A4811F3-F99C-4DBD-8104-826004BA06DD}" type="sibTrans" cxnId="{605C8AAF-E36F-4D8F-BFF0-32C713F44B4A}">
      <dgm:prSet custT="1"/>
      <dgm:spPr/>
      <dgm:t>
        <a:bodyPr/>
        <a:lstStyle/>
        <a:p>
          <a:endParaRPr lang="en-US" sz="1200">
            <a:solidFill>
              <a:schemeClr val="bg1"/>
            </a:solidFill>
            <a:cs typeface="B Titr" panose="00000700000000000000" pitchFamily="2" charset="-78"/>
          </a:endParaRPr>
        </a:p>
      </dgm:t>
    </dgm:pt>
    <dgm:pt modelId="{6C198868-1477-445D-BEB5-EDC622E8000D}">
      <dgm:prSet custT="1"/>
      <dgm:spPr/>
      <dgm:t>
        <a:bodyPr/>
        <a:lstStyle/>
        <a:p>
          <a:r>
            <a:rPr lang="fa-IR" sz="1200" smtClean="0">
              <a:cs typeface="B Titr" panose="00000700000000000000" pitchFamily="2" charset="-78"/>
            </a:rPr>
            <a:t>نتیجه گیری</a:t>
          </a:r>
          <a:endParaRPr lang="en-US" sz="1200" dirty="0">
            <a:cs typeface="B Titr" panose="00000700000000000000" pitchFamily="2" charset="-78"/>
          </a:endParaRPr>
        </a:p>
      </dgm:t>
    </dgm:pt>
    <dgm:pt modelId="{828DF009-27EF-4E88-9C1D-C53B07064101}" type="parTrans" cxnId="{6EA2E5FC-2AC3-41A1-8A78-00FED2346885}">
      <dgm:prSet/>
      <dgm:spPr/>
      <dgm:t>
        <a:bodyPr/>
        <a:lstStyle/>
        <a:p>
          <a:endParaRPr lang="en-US" sz="1200">
            <a:solidFill>
              <a:schemeClr val="bg1"/>
            </a:solidFill>
            <a:cs typeface="B Titr" panose="00000700000000000000" pitchFamily="2" charset="-78"/>
          </a:endParaRPr>
        </a:p>
      </dgm:t>
    </dgm:pt>
    <dgm:pt modelId="{C197F4AC-D438-46CF-866A-E6B915A876F2}" type="sibTrans" cxnId="{6EA2E5FC-2AC3-41A1-8A78-00FED2346885}">
      <dgm:prSet/>
      <dgm:spPr/>
      <dgm:t>
        <a:bodyPr/>
        <a:lstStyle/>
        <a:p>
          <a:endParaRPr lang="en-US" sz="1200">
            <a:solidFill>
              <a:schemeClr val="bg1"/>
            </a:solidFill>
            <a:cs typeface="B Titr" panose="00000700000000000000" pitchFamily="2" charset="-78"/>
          </a:endParaRPr>
        </a:p>
      </dgm:t>
    </dgm:pt>
    <dgm:pt modelId="{9C64FD6D-A97F-4168-A466-45F8B39DD7FF}" type="pres">
      <dgm:prSet presAssocID="{EBA8E88C-F140-49ED-A004-FBBDEDCB8736}" presName="Name0" presStyleCnt="0">
        <dgm:presLayoutVars>
          <dgm:dir/>
          <dgm:resizeHandles val="exact"/>
        </dgm:presLayoutVars>
      </dgm:prSet>
      <dgm:spPr/>
    </dgm:pt>
    <dgm:pt modelId="{D6ED19F0-2C9B-4868-93D6-2114B82ACDAA}" type="pres">
      <dgm:prSet presAssocID="{321F1271-2DFF-4583-9737-ADB905555DB6}" presName="node" presStyleLbl="node1" presStyleIdx="0" presStyleCnt="4">
        <dgm:presLayoutVars>
          <dgm:bulletEnabled val="1"/>
        </dgm:presLayoutVars>
      </dgm:prSet>
      <dgm:spPr/>
      <dgm:t>
        <a:bodyPr/>
        <a:lstStyle/>
        <a:p>
          <a:endParaRPr lang="en-US"/>
        </a:p>
      </dgm:t>
    </dgm:pt>
    <dgm:pt modelId="{7160AF4F-5357-441D-9E4B-21290CB53B93}" type="pres">
      <dgm:prSet presAssocID="{7AF857CB-FFA5-4688-9AE3-741877577800}" presName="sibTrans" presStyleLbl="sibTrans2D1" presStyleIdx="0" presStyleCnt="3"/>
      <dgm:spPr/>
      <dgm:t>
        <a:bodyPr/>
        <a:lstStyle/>
        <a:p>
          <a:endParaRPr lang="en-US"/>
        </a:p>
      </dgm:t>
    </dgm:pt>
    <dgm:pt modelId="{DC5FF3A2-F590-4A7A-8B37-5A7F03B41F63}" type="pres">
      <dgm:prSet presAssocID="{7AF857CB-FFA5-4688-9AE3-741877577800}" presName="connectorText" presStyleLbl="sibTrans2D1" presStyleIdx="0" presStyleCnt="3"/>
      <dgm:spPr/>
      <dgm:t>
        <a:bodyPr/>
        <a:lstStyle/>
        <a:p>
          <a:endParaRPr lang="en-US"/>
        </a:p>
      </dgm:t>
    </dgm:pt>
    <dgm:pt modelId="{86BB4075-1705-4C92-880D-2A479943A6CE}" type="pres">
      <dgm:prSet presAssocID="{5DDB1CA2-FDEB-434E-BBF0-82EF3CDD0503}" presName="node" presStyleLbl="node1" presStyleIdx="1" presStyleCnt="4">
        <dgm:presLayoutVars>
          <dgm:bulletEnabled val="1"/>
        </dgm:presLayoutVars>
      </dgm:prSet>
      <dgm:spPr/>
      <dgm:t>
        <a:bodyPr/>
        <a:lstStyle/>
        <a:p>
          <a:endParaRPr lang="en-US"/>
        </a:p>
      </dgm:t>
    </dgm:pt>
    <dgm:pt modelId="{477C8011-E510-4655-BF2F-39BF7D50D57B}" type="pres">
      <dgm:prSet presAssocID="{127C0995-76CE-4AE1-9776-B6A436B5896B}" presName="sibTrans" presStyleLbl="sibTrans2D1" presStyleIdx="1" presStyleCnt="3"/>
      <dgm:spPr/>
      <dgm:t>
        <a:bodyPr/>
        <a:lstStyle/>
        <a:p>
          <a:endParaRPr lang="en-US"/>
        </a:p>
      </dgm:t>
    </dgm:pt>
    <dgm:pt modelId="{03E1AACA-C7ED-4B10-9EE5-8AF6242C0F14}" type="pres">
      <dgm:prSet presAssocID="{127C0995-76CE-4AE1-9776-B6A436B5896B}" presName="connectorText" presStyleLbl="sibTrans2D1" presStyleIdx="1" presStyleCnt="3"/>
      <dgm:spPr/>
      <dgm:t>
        <a:bodyPr/>
        <a:lstStyle/>
        <a:p>
          <a:endParaRPr lang="en-US"/>
        </a:p>
      </dgm:t>
    </dgm:pt>
    <dgm:pt modelId="{F2843F05-985C-4225-859F-B6C2B4B4D52E}" type="pres">
      <dgm:prSet presAssocID="{0394CBDA-E823-46B4-BD5C-F31ABAD24378}" presName="node" presStyleLbl="node1" presStyleIdx="2" presStyleCnt="4">
        <dgm:presLayoutVars>
          <dgm:bulletEnabled val="1"/>
        </dgm:presLayoutVars>
      </dgm:prSet>
      <dgm:spPr/>
      <dgm:t>
        <a:bodyPr/>
        <a:lstStyle/>
        <a:p>
          <a:endParaRPr lang="en-US"/>
        </a:p>
      </dgm:t>
    </dgm:pt>
    <dgm:pt modelId="{B1EB7613-129E-454D-86B2-482175AE6291}" type="pres">
      <dgm:prSet presAssocID="{7A4811F3-F99C-4DBD-8104-826004BA06DD}" presName="sibTrans" presStyleLbl="sibTrans2D1" presStyleIdx="2" presStyleCnt="3"/>
      <dgm:spPr/>
      <dgm:t>
        <a:bodyPr/>
        <a:lstStyle/>
        <a:p>
          <a:endParaRPr lang="en-US"/>
        </a:p>
      </dgm:t>
    </dgm:pt>
    <dgm:pt modelId="{A7B1559D-7FE9-487D-AF79-60FEE6A2349C}" type="pres">
      <dgm:prSet presAssocID="{7A4811F3-F99C-4DBD-8104-826004BA06DD}" presName="connectorText" presStyleLbl="sibTrans2D1" presStyleIdx="2" presStyleCnt="3"/>
      <dgm:spPr/>
      <dgm:t>
        <a:bodyPr/>
        <a:lstStyle/>
        <a:p>
          <a:endParaRPr lang="en-US"/>
        </a:p>
      </dgm:t>
    </dgm:pt>
    <dgm:pt modelId="{138BCFE8-B52D-401A-9C47-5B068DA246BC}" type="pres">
      <dgm:prSet presAssocID="{6C198868-1477-445D-BEB5-EDC622E8000D}" presName="node" presStyleLbl="node1" presStyleIdx="3" presStyleCnt="4" custLinFactNeighborX="31795">
        <dgm:presLayoutVars>
          <dgm:bulletEnabled val="1"/>
        </dgm:presLayoutVars>
      </dgm:prSet>
      <dgm:spPr/>
      <dgm:t>
        <a:bodyPr/>
        <a:lstStyle/>
        <a:p>
          <a:endParaRPr lang="en-US"/>
        </a:p>
      </dgm:t>
    </dgm:pt>
  </dgm:ptLst>
  <dgm:cxnLst>
    <dgm:cxn modelId="{FC10C0BA-503E-4F10-B2F7-6CB52F2C746F}" type="presOf" srcId="{127C0995-76CE-4AE1-9776-B6A436B5896B}" destId="{03E1AACA-C7ED-4B10-9EE5-8AF6242C0F14}" srcOrd="1" destOrd="0" presId="urn:microsoft.com/office/officeart/2005/8/layout/process1"/>
    <dgm:cxn modelId="{B460B226-85EB-4CA8-A40F-4EC81020B6EE}" type="presOf" srcId="{EBA8E88C-F140-49ED-A004-FBBDEDCB8736}" destId="{9C64FD6D-A97F-4168-A466-45F8B39DD7FF}" srcOrd="0" destOrd="0" presId="urn:microsoft.com/office/officeart/2005/8/layout/process1"/>
    <dgm:cxn modelId="{BBF4B498-8C56-4168-AFED-32CA95B0FA22}" type="presOf" srcId="{5DDB1CA2-FDEB-434E-BBF0-82EF3CDD0503}" destId="{86BB4075-1705-4C92-880D-2A479943A6CE}" srcOrd="0" destOrd="0" presId="urn:microsoft.com/office/officeart/2005/8/layout/process1"/>
    <dgm:cxn modelId="{47D2ABF7-D1FB-4FBF-BA44-6418F4D7A2D2}" srcId="{EBA8E88C-F140-49ED-A004-FBBDEDCB8736}" destId="{5DDB1CA2-FDEB-434E-BBF0-82EF3CDD0503}" srcOrd="1" destOrd="0" parTransId="{E61FFC98-9093-4F1C-AE9F-31CFBD1D0D53}" sibTransId="{127C0995-76CE-4AE1-9776-B6A436B5896B}"/>
    <dgm:cxn modelId="{03BF7B74-59E0-4861-8934-6D8CAEC20B5E}" type="presOf" srcId="{6C198868-1477-445D-BEB5-EDC622E8000D}" destId="{138BCFE8-B52D-401A-9C47-5B068DA246BC}" srcOrd="0" destOrd="0" presId="urn:microsoft.com/office/officeart/2005/8/layout/process1"/>
    <dgm:cxn modelId="{37E041CA-63C8-49C7-B290-C53A48FDE7E4}" type="presOf" srcId="{0394CBDA-E823-46B4-BD5C-F31ABAD24378}" destId="{F2843F05-985C-4225-859F-B6C2B4B4D52E}" srcOrd="0" destOrd="0" presId="urn:microsoft.com/office/officeart/2005/8/layout/process1"/>
    <dgm:cxn modelId="{605C8AAF-E36F-4D8F-BFF0-32C713F44B4A}" srcId="{EBA8E88C-F140-49ED-A004-FBBDEDCB8736}" destId="{0394CBDA-E823-46B4-BD5C-F31ABAD24378}" srcOrd="2" destOrd="0" parTransId="{5E117F4F-3AA9-4412-A6F0-E9797D41C8D4}" sibTransId="{7A4811F3-F99C-4DBD-8104-826004BA06DD}"/>
    <dgm:cxn modelId="{B4BDA9BB-5DA0-4949-8BF7-CD5605B62BF7}" srcId="{EBA8E88C-F140-49ED-A004-FBBDEDCB8736}" destId="{321F1271-2DFF-4583-9737-ADB905555DB6}" srcOrd="0" destOrd="0" parTransId="{EF6AEC09-F707-4B0A-9ED1-6593F2BA1532}" sibTransId="{7AF857CB-FFA5-4688-9AE3-741877577800}"/>
    <dgm:cxn modelId="{08DC0885-0333-4623-A2C4-9A50831EC8ED}" type="presOf" srcId="{7AF857CB-FFA5-4688-9AE3-741877577800}" destId="{DC5FF3A2-F590-4A7A-8B37-5A7F03B41F63}" srcOrd="1" destOrd="0" presId="urn:microsoft.com/office/officeart/2005/8/layout/process1"/>
    <dgm:cxn modelId="{2225ADF3-F47D-4318-B647-6CC4AB20EBEC}" type="presOf" srcId="{127C0995-76CE-4AE1-9776-B6A436B5896B}" destId="{477C8011-E510-4655-BF2F-39BF7D50D57B}" srcOrd="0" destOrd="0" presId="urn:microsoft.com/office/officeart/2005/8/layout/process1"/>
    <dgm:cxn modelId="{84142ABE-CD3B-4001-B0BD-651382D87F91}" type="presOf" srcId="{321F1271-2DFF-4583-9737-ADB905555DB6}" destId="{D6ED19F0-2C9B-4868-93D6-2114B82ACDAA}" srcOrd="0" destOrd="0" presId="urn:microsoft.com/office/officeart/2005/8/layout/process1"/>
    <dgm:cxn modelId="{6EA2E5FC-2AC3-41A1-8A78-00FED2346885}" srcId="{EBA8E88C-F140-49ED-A004-FBBDEDCB8736}" destId="{6C198868-1477-445D-BEB5-EDC622E8000D}" srcOrd="3" destOrd="0" parTransId="{828DF009-27EF-4E88-9C1D-C53B07064101}" sibTransId="{C197F4AC-D438-46CF-866A-E6B915A876F2}"/>
    <dgm:cxn modelId="{763996EC-DE1C-4470-A337-D7338468879F}" type="presOf" srcId="{7A4811F3-F99C-4DBD-8104-826004BA06DD}" destId="{A7B1559D-7FE9-487D-AF79-60FEE6A2349C}" srcOrd="1" destOrd="0" presId="urn:microsoft.com/office/officeart/2005/8/layout/process1"/>
    <dgm:cxn modelId="{A6DBAE6B-3CF9-444B-9001-C93C71C6A7F8}" type="presOf" srcId="{7A4811F3-F99C-4DBD-8104-826004BA06DD}" destId="{B1EB7613-129E-454D-86B2-482175AE6291}" srcOrd="0" destOrd="0" presId="urn:microsoft.com/office/officeart/2005/8/layout/process1"/>
    <dgm:cxn modelId="{9E46C27A-B535-478D-8E3F-B0F699B07CFC}" type="presOf" srcId="{7AF857CB-FFA5-4688-9AE3-741877577800}" destId="{7160AF4F-5357-441D-9E4B-21290CB53B93}" srcOrd="0" destOrd="0" presId="urn:microsoft.com/office/officeart/2005/8/layout/process1"/>
    <dgm:cxn modelId="{F37DA717-AC33-46D3-86D3-9739C3AA1DF4}" type="presParOf" srcId="{9C64FD6D-A97F-4168-A466-45F8B39DD7FF}" destId="{D6ED19F0-2C9B-4868-93D6-2114B82ACDAA}" srcOrd="0" destOrd="0" presId="urn:microsoft.com/office/officeart/2005/8/layout/process1"/>
    <dgm:cxn modelId="{D0201588-B33B-4844-AD58-86373916215C}" type="presParOf" srcId="{9C64FD6D-A97F-4168-A466-45F8B39DD7FF}" destId="{7160AF4F-5357-441D-9E4B-21290CB53B93}" srcOrd="1" destOrd="0" presId="urn:microsoft.com/office/officeart/2005/8/layout/process1"/>
    <dgm:cxn modelId="{FEE5C807-FD24-4D2F-9AEF-B81491469131}" type="presParOf" srcId="{7160AF4F-5357-441D-9E4B-21290CB53B93}" destId="{DC5FF3A2-F590-4A7A-8B37-5A7F03B41F63}" srcOrd="0" destOrd="0" presId="urn:microsoft.com/office/officeart/2005/8/layout/process1"/>
    <dgm:cxn modelId="{B16E2340-CFB4-4E71-9378-3F7279F0C913}" type="presParOf" srcId="{9C64FD6D-A97F-4168-A466-45F8B39DD7FF}" destId="{86BB4075-1705-4C92-880D-2A479943A6CE}" srcOrd="2" destOrd="0" presId="urn:microsoft.com/office/officeart/2005/8/layout/process1"/>
    <dgm:cxn modelId="{3A151A4F-BC8F-4410-A0C8-CEF1BBBA7160}" type="presParOf" srcId="{9C64FD6D-A97F-4168-A466-45F8B39DD7FF}" destId="{477C8011-E510-4655-BF2F-39BF7D50D57B}" srcOrd="3" destOrd="0" presId="urn:microsoft.com/office/officeart/2005/8/layout/process1"/>
    <dgm:cxn modelId="{7795FEFD-945C-485D-88F6-17B60F253978}" type="presParOf" srcId="{477C8011-E510-4655-BF2F-39BF7D50D57B}" destId="{03E1AACA-C7ED-4B10-9EE5-8AF6242C0F14}" srcOrd="0" destOrd="0" presId="urn:microsoft.com/office/officeart/2005/8/layout/process1"/>
    <dgm:cxn modelId="{4EAA4C0E-7A53-4080-8244-AB9C6DDBFF5B}" type="presParOf" srcId="{9C64FD6D-A97F-4168-A466-45F8B39DD7FF}" destId="{F2843F05-985C-4225-859F-B6C2B4B4D52E}" srcOrd="4" destOrd="0" presId="urn:microsoft.com/office/officeart/2005/8/layout/process1"/>
    <dgm:cxn modelId="{F5EAE8D9-0239-4959-B9DB-23F097EEAF74}" type="presParOf" srcId="{9C64FD6D-A97F-4168-A466-45F8B39DD7FF}" destId="{B1EB7613-129E-454D-86B2-482175AE6291}" srcOrd="5" destOrd="0" presId="urn:microsoft.com/office/officeart/2005/8/layout/process1"/>
    <dgm:cxn modelId="{FBBBD1A0-510A-4530-B2EC-B65421330F88}" type="presParOf" srcId="{B1EB7613-129E-454D-86B2-482175AE6291}" destId="{A7B1559D-7FE9-487D-AF79-60FEE6A2349C}" srcOrd="0" destOrd="0" presId="urn:microsoft.com/office/officeart/2005/8/layout/process1"/>
    <dgm:cxn modelId="{D21DDCCB-1FB0-414E-B5F1-02F6739A99D9}" type="presParOf" srcId="{9C64FD6D-A97F-4168-A466-45F8B39DD7FF}" destId="{138BCFE8-B52D-401A-9C47-5B068DA246BC}"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D19F0-2C9B-4868-93D6-2114B82ACDAA}">
      <dsp:nvSpPr>
        <dsp:cNvPr id="0" name=""/>
        <dsp:cNvSpPr/>
      </dsp:nvSpPr>
      <dsp:spPr>
        <a:xfrm>
          <a:off x="7545" y="0"/>
          <a:ext cx="1561887" cy="288032"/>
        </a:xfrm>
        <a:prstGeom prst="roundRect">
          <a:avLst>
            <a:gd name="adj" fmla="val 10000"/>
          </a:avLst>
        </a:prstGeom>
        <a:solidFill>
          <a:schemeClr val="tx1"/>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dirty="0" smtClean="0">
              <a:solidFill>
                <a:schemeClr val="bg1"/>
              </a:solidFill>
              <a:cs typeface="B Titr" panose="00000700000000000000" pitchFamily="2" charset="-78"/>
            </a:rPr>
            <a:t>بیان مسئله</a:t>
          </a:r>
          <a:endParaRPr lang="en-US" sz="1200" kern="1200" dirty="0">
            <a:solidFill>
              <a:schemeClr val="bg1"/>
            </a:solidFill>
            <a:cs typeface="B Titr" panose="00000700000000000000" pitchFamily="2" charset="-78"/>
          </a:endParaRPr>
        </a:p>
      </dsp:txBody>
      <dsp:txXfrm>
        <a:off x="15981" y="8436"/>
        <a:ext cx="1545015" cy="271160"/>
      </dsp:txXfrm>
    </dsp:sp>
    <dsp:sp modelId="{7160AF4F-5357-441D-9E4B-21290CB53B93}">
      <dsp:nvSpPr>
        <dsp:cNvPr id="0" name=""/>
        <dsp:cNvSpPr/>
      </dsp:nvSpPr>
      <dsp:spPr>
        <a:xfrm>
          <a:off x="1725621" y="0"/>
          <a:ext cx="331120" cy="28803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bg1"/>
            </a:solidFill>
            <a:cs typeface="B Titr" panose="00000700000000000000" pitchFamily="2" charset="-78"/>
          </a:endParaRPr>
        </a:p>
      </dsp:txBody>
      <dsp:txXfrm>
        <a:off x="1725621" y="57606"/>
        <a:ext cx="244710" cy="172820"/>
      </dsp:txXfrm>
    </dsp:sp>
    <dsp:sp modelId="{86BB4075-1705-4C92-880D-2A479943A6CE}">
      <dsp:nvSpPr>
        <dsp:cNvPr id="0" name=""/>
        <dsp:cNvSpPr/>
      </dsp:nvSpPr>
      <dsp:spPr>
        <a:xfrm>
          <a:off x="2194187" y="0"/>
          <a:ext cx="1561887" cy="288032"/>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dirty="0" smtClean="0">
              <a:solidFill>
                <a:schemeClr val="bg1"/>
              </a:solidFill>
              <a:cs typeface="B Titr" panose="00000700000000000000" pitchFamily="2" charset="-78"/>
            </a:rPr>
            <a:t>مبانی نظری</a:t>
          </a:r>
          <a:endParaRPr lang="en-US" sz="1200" kern="1200" dirty="0">
            <a:solidFill>
              <a:schemeClr val="bg1"/>
            </a:solidFill>
            <a:cs typeface="B Titr" panose="00000700000000000000" pitchFamily="2" charset="-78"/>
          </a:endParaRPr>
        </a:p>
      </dsp:txBody>
      <dsp:txXfrm>
        <a:off x="2202623" y="8436"/>
        <a:ext cx="1545015" cy="271160"/>
      </dsp:txXfrm>
    </dsp:sp>
    <dsp:sp modelId="{477C8011-E510-4655-BF2F-39BF7D50D57B}">
      <dsp:nvSpPr>
        <dsp:cNvPr id="0" name=""/>
        <dsp:cNvSpPr/>
      </dsp:nvSpPr>
      <dsp:spPr>
        <a:xfrm>
          <a:off x="3912263" y="0"/>
          <a:ext cx="331120" cy="28803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bg1"/>
            </a:solidFill>
            <a:cs typeface="B Titr" panose="00000700000000000000" pitchFamily="2" charset="-78"/>
          </a:endParaRPr>
        </a:p>
      </dsp:txBody>
      <dsp:txXfrm>
        <a:off x="3912263" y="57606"/>
        <a:ext cx="244710" cy="172820"/>
      </dsp:txXfrm>
    </dsp:sp>
    <dsp:sp modelId="{F2843F05-985C-4225-859F-B6C2B4B4D52E}">
      <dsp:nvSpPr>
        <dsp:cNvPr id="0" name=""/>
        <dsp:cNvSpPr/>
      </dsp:nvSpPr>
      <dsp:spPr>
        <a:xfrm>
          <a:off x="4380829" y="0"/>
          <a:ext cx="1561887" cy="288032"/>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dirty="0" smtClean="0">
              <a:solidFill>
                <a:schemeClr val="bg1"/>
              </a:solidFill>
              <a:cs typeface="B Titr" panose="00000700000000000000" pitchFamily="2" charset="-78"/>
            </a:rPr>
            <a:t>نمونه های موردی</a:t>
          </a:r>
          <a:endParaRPr lang="en-US" sz="1200" kern="1200" dirty="0">
            <a:solidFill>
              <a:schemeClr val="bg1"/>
            </a:solidFill>
            <a:cs typeface="B Titr" panose="00000700000000000000" pitchFamily="2" charset="-78"/>
          </a:endParaRPr>
        </a:p>
      </dsp:txBody>
      <dsp:txXfrm>
        <a:off x="4389265" y="8436"/>
        <a:ext cx="1545015" cy="271160"/>
      </dsp:txXfrm>
    </dsp:sp>
    <dsp:sp modelId="{B1EB7613-129E-454D-86B2-482175AE6291}">
      <dsp:nvSpPr>
        <dsp:cNvPr id="0" name=""/>
        <dsp:cNvSpPr/>
      </dsp:nvSpPr>
      <dsp:spPr>
        <a:xfrm>
          <a:off x="6100791" y="0"/>
          <a:ext cx="335119" cy="28803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bg1"/>
            </a:solidFill>
            <a:cs typeface="B Titr" panose="00000700000000000000" pitchFamily="2" charset="-78"/>
          </a:endParaRPr>
        </a:p>
      </dsp:txBody>
      <dsp:txXfrm>
        <a:off x="6100791" y="57606"/>
        <a:ext cx="248709" cy="172820"/>
      </dsp:txXfrm>
    </dsp:sp>
    <dsp:sp modelId="{138BCFE8-B52D-401A-9C47-5B068DA246BC}">
      <dsp:nvSpPr>
        <dsp:cNvPr id="0" name=""/>
        <dsp:cNvSpPr/>
      </dsp:nvSpPr>
      <dsp:spPr>
        <a:xfrm>
          <a:off x="6575016" y="0"/>
          <a:ext cx="1561887" cy="288032"/>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dirty="0" smtClean="0">
              <a:solidFill>
                <a:schemeClr val="bg1"/>
              </a:solidFill>
              <a:cs typeface="B Titr" panose="00000700000000000000" pitchFamily="2" charset="-78"/>
            </a:rPr>
            <a:t>نتیجه گیری</a:t>
          </a:r>
          <a:endParaRPr lang="en-US" sz="1200" kern="1200" dirty="0">
            <a:solidFill>
              <a:schemeClr val="bg1"/>
            </a:solidFill>
            <a:cs typeface="B Titr" panose="00000700000000000000" pitchFamily="2" charset="-78"/>
          </a:endParaRPr>
        </a:p>
      </dsp:txBody>
      <dsp:txXfrm>
        <a:off x="6583452" y="8436"/>
        <a:ext cx="1545015" cy="271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D19F0-2C9B-4868-93D6-2114B82ACDAA}">
      <dsp:nvSpPr>
        <dsp:cNvPr id="0" name=""/>
        <dsp:cNvSpPr/>
      </dsp:nvSpPr>
      <dsp:spPr>
        <a:xfrm>
          <a:off x="7545" y="0"/>
          <a:ext cx="1561887" cy="288032"/>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smtClean="0">
              <a:cs typeface="B Titr" panose="00000700000000000000" pitchFamily="2" charset="-78"/>
            </a:rPr>
            <a:t>بیان مسئله</a:t>
          </a:r>
          <a:endParaRPr lang="en-US" sz="1200" kern="1200" dirty="0">
            <a:cs typeface="B Titr" panose="00000700000000000000" pitchFamily="2" charset="-78"/>
          </a:endParaRPr>
        </a:p>
      </dsp:txBody>
      <dsp:txXfrm>
        <a:off x="15981" y="8436"/>
        <a:ext cx="1545015" cy="271160"/>
      </dsp:txXfrm>
    </dsp:sp>
    <dsp:sp modelId="{7160AF4F-5357-441D-9E4B-21290CB53B93}">
      <dsp:nvSpPr>
        <dsp:cNvPr id="0" name=""/>
        <dsp:cNvSpPr/>
      </dsp:nvSpPr>
      <dsp:spPr>
        <a:xfrm>
          <a:off x="1725621" y="0"/>
          <a:ext cx="331120" cy="28803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bg1"/>
            </a:solidFill>
            <a:cs typeface="B Titr" panose="00000700000000000000" pitchFamily="2" charset="-78"/>
          </a:endParaRPr>
        </a:p>
      </dsp:txBody>
      <dsp:txXfrm>
        <a:off x="1725621" y="57606"/>
        <a:ext cx="244710" cy="172820"/>
      </dsp:txXfrm>
    </dsp:sp>
    <dsp:sp modelId="{86BB4075-1705-4C92-880D-2A479943A6CE}">
      <dsp:nvSpPr>
        <dsp:cNvPr id="0" name=""/>
        <dsp:cNvSpPr/>
      </dsp:nvSpPr>
      <dsp:spPr>
        <a:xfrm>
          <a:off x="2194187" y="0"/>
          <a:ext cx="1561887" cy="288032"/>
        </a:xfrm>
        <a:prstGeom prst="roundRect">
          <a:avLst>
            <a:gd name="adj" fmla="val 10000"/>
          </a:avLst>
        </a:prstGeom>
        <a:solidFill>
          <a:schemeClr val="tx1"/>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smtClean="0">
              <a:cs typeface="B Titr" panose="00000700000000000000" pitchFamily="2" charset="-78"/>
            </a:rPr>
            <a:t>مبانی نظری</a:t>
          </a:r>
          <a:endParaRPr lang="en-US" sz="1200" kern="1200" dirty="0">
            <a:cs typeface="B Titr" panose="00000700000000000000" pitchFamily="2" charset="-78"/>
          </a:endParaRPr>
        </a:p>
      </dsp:txBody>
      <dsp:txXfrm>
        <a:off x="2202623" y="8436"/>
        <a:ext cx="1545015" cy="271160"/>
      </dsp:txXfrm>
    </dsp:sp>
    <dsp:sp modelId="{477C8011-E510-4655-BF2F-39BF7D50D57B}">
      <dsp:nvSpPr>
        <dsp:cNvPr id="0" name=""/>
        <dsp:cNvSpPr/>
      </dsp:nvSpPr>
      <dsp:spPr>
        <a:xfrm>
          <a:off x="3912263" y="0"/>
          <a:ext cx="331120" cy="28803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bg1"/>
            </a:solidFill>
            <a:cs typeface="B Titr" panose="00000700000000000000" pitchFamily="2" charset="-78"/>
          </a:endParaRPr>
        </a:p>
      </dsp:txBody>
      <dsp:txXfrm>
        <a:off x="3912263" y="57606"/>
        <a:ext cx="244710" cy="172820"/>
      </dsp:txXfrm>
    </dsp:sp>
    <dsp:sp modelId="{F2843F05-985C-4225-859F-B6C2B4B4D52E}">
      <dsp:nvSpPr>
        <dsp:cNvPr id="0" name=""/>
        <dsp:cNvSpPr/>
      </dsp:nvSpPr>
      <dsp:spPr>
        <a:xfrm>
          <a:off x="4380829" y="0"/>
          <a:ext cx="1561887" cy="288032"/>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smtClean="0">
              <a:cs typeface="B Titr" panose="00000700000000000000" pitchFamily="2" charset="-78"/>
            </a:rPr>
            <a:t>نمونه های موردی</a:t>
          </a:r>
          <a:endParaRPr lang="en-US" sz="1200" kern="1200" dirty="0">
            <a:cs typeface="B Titr" panose="00000700000000000000" pitchFamily="2" charset="-78"/>
          </a:endParaRPr>
        </a:p>
      </dsp:txBody>
      <dsp:txXfrm>
        <a:off x="4389265" y="8436"/>
        <a:ext cx="1545015" cy="271160"/>
      </dsp:txXfrm>
    </dsp:sp>
    <dsp:sp modelId="{B1EB7613-129E-454D-86B2-482175AE6291}">
      <dsp:nvSpPr>
        <dsp:cNvPr id="0" name=""/>
        <dsp:cNvSpPr/>
      </dsp:nvSpPr>
      <dsp:spPr>
        <a:xfrm>
          <a:off x="6100791" y="0"/>
          <a:ext cx="335119" cy="28803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bg1"/>
            </a:solidFill>
            <a:cs typeface="B Titr" panose="00000700000000000000" pitchFamily="2" charset="-78"/>
          </a:endParaRPr>
        </a:p>
      </dsp:txBody>
      <dsp:txXfrm>
        <a:off x="6100791" y="57606"/>
        <a:ext cx="248709" cy="172820"/>
      </dsp:txXfrm>
    </dsp:sp>
    <dsp:sp modelId="{138BCFE8-B52D-401A-9C47-5B068DA246BC}">
      <dsp:nvSpPr>
        <dsp:cNvPr id="0" name=""/>
        <dsp:cNvSpPr/>
      </dsp:nvSpPr>
      <dsp:spPr>
        <a:xfrm>
          <a:off x="6575016" y="0"/>
          <a:ext cx="1561887" cy="288032"/>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smtClean="0">
              <a:cs typeface="B Titr" panose="00000700000000000000" pitchFamily="2" charset="-78"/>
            </a:rPr>
            <a:t>نتیجه گیری</a:t>
          </a:r>
          <a:endParaRPr lang="en-US" sz="1200" kern="1200" dirty="0">
            <a:cs typeface="B Titr" panose="00000700000000000000" pitchFamily="2" charset="-78"/>
          </a:endParaRPr>
        </a:p>
      </dsp:txBody>
      <dsp:txXfrm>
        <a:off x="6583452" y="8436"/>
        <a:ext cx="1545015" cy="271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D19F0-2C9B-4868-93D6-2114B82ACDAA}">
      <dsp:nvSpPr>
        <dsp:cNvPr id="0" name=""/>
        <dsp:cNvSpPr/>
      </dsp:nvSpPr>
      <dsp:spPr>
        <a:xfrm>
          <a:off x="7545" y="0"/>
          <a:ext cx="1561887" cy="288032"/>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smtClean="0">
              <a:cs typeface="B Titr" panose="00000700000000000000" pitchFamily="2" charset="-78"/>
            </a:rPr>
            <a:t>بیان مسئله</a:t>
          </a:r>
          <a:endParaRPr lang="en-US" sz="1200" kern="1200" dirty="0">
            <a:cs typeface="B Titr" panose="00000700000000000000" pitchFamily="2" charset="-78"/>
          </a:endParaRPr>
        </a:p>
      </dsp:txBody>
      <dsp:txXfrm>
        <a:off x="15981" y="8436"/>
        <a:ext cx="1545015" cy="271160"/>
      </dsp:txXfrm>
    </dsp:sp>
    <dsp:sp modelId="{7160AF4F-5357-441D-9E4B-21290CB53B93}">
      <dsp:nvSpPr>
        <dsp:cNvPr id="0" name=""/>
        <dsp:cNvSpPr/>
      </dsp:nvSpPr>
      <dsp:spPr>
        <a:xfrm>
          <a:off x="1725621" y="0"/>
          <a:ext cx="331120" cy="28803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bg1"/>
            </a:solidFill>
            <a:cs typeface="B Titr" panose="00000700000000000000" pitchFamily="2" charset="-78"/>
          </a:endParaRPr>
        </a:p>
      </dsp:txBody>
      <dsp:txXfrm>
        <a:off x="1725621" y="57606"/>
        <a:ext cx="244710" cy="172820"/>
      </dsp:txXfrm>
    </dsp:sp>
    <dsp:sp modelId="{86BB4075-1705-4C92-880D-2A479943A6CE}">
      <dsp:nvSpPr>
        <dsp:cNvPr id="0" name=""/>
        <dsp:cNvSpPr/>
      </dsp:nvSpPr>
      <dsp:spPr>
        <a:xfrm>
          <a:off x="2194187" y="0"/>
          <a:ext cx="1561887" cy="288032"/>
        </a:xfrm>
        <a:prstGeom prst="roundRect">
          <a:avLst>
            <a:gd name="adj" fmla="val 10000"/>
          </a:avLst>
        </a:prstGeom>
        <a:solidFill>
          <a:schemeClr val="tx1"/>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smtClean="0">
              <a:cs typeface="B Titr" panose="00000700000000000000" pitchFamily="2" charset="-78"/>
            </a:rPr>
            <a:t>مبانی نظری</a:t>
          </a:r>
          <a:endParaRPr lang="en-US" sz="1200" kern="1200" dirty="0">
            <a:cs typeface="B Titr" panose="00000700000000000000" pitchFamily="2" charset="-78"/>
          </a:endParaRPr>
        </a:p>
      </dsp:txBody>
      <dsp:txXfrm>
        <a:off x="2202623" y="8436"/>
        <a:ext cx="1545015" cy="271160"/>
      </dsp:txXfrm>
    </dsp:sp>
    <dsp:sp modelId="{477C8011-E510-4655-BF2F-39BF7D50D57B}">
      <dsp:nvSpPr>
        <dsp:cNvPr id="0" name=""/>
        <dsp:cNvSpPr/>
      </dsp:nvSpPr>
      <dsp:spPr>
        <a:xfrm>
          <a:off x="3912263" y="0"/>
          <a:ext cx="331120" cy="28803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bg1"/>
            </a:solidFill>
            <a:cs typeface="B Titr" panose="00000700000000000000" pitchFamily="2" charset="-78"/>
          </a:endParaRPr>
        </a:p>
      </dsp:txBody>
      <dsp:txXfrm>
        <a:off x="3912263" y="57606"/>
        <a:ext cx="244710" cy="172820"/>
      </dsp:txXfrm>
    </dsp:sp>
    <dsp:sp modelId="{F2843F05-985C-4225-859F-B6C2B4B4D52E}">
      <dsp:nvSpPr>
        <dsp:cNvPr id="0" name=""/>
        <dsp:cNvSpPr/>
      </dsp:nvSpPr>
      <dsp:spPr>
        <a:xfrm>
          <a:off x="4380829" y="0"/>
          <a:ext cx="1561887" cy="288032"/>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smtClean="0">
              <a:cs typeface="B Titr" panose="00000700000000000000" pitchFamily="2" charset="-78"/>
            </a:rPr>
            <a:t>نمونه های موردی</a:t>
          </a:r>
          <a:endParaRPr lang="en-US" sz="1200" kern="1200" dirty="0">
            <a:cs typeface="B Titr" panose="00000700000000000000" pitchFamily="2" charset="-78"/>
          </a:endParaRPr>
        </a:p>
      </dsp:txBody>
      <dsp:txXfrm>
        <a:off x="4389265" y="8436"/>
        <a:ext cx="1545015" cy="271160"/>
      </dsp:txXfrm>
    </dsp:sp>
    <dsp:sp modelId="{B1EB7613-129E-454D-86B2-482175AE6291}">
      <dsp:nvSpPr>
        <dsp:cNvPr id="0" name=""/>
        <dsp:cNvSpPr/>
      </dsp:nvSpPr>
      <dsp:spPr>
        <a:xfrm>
          <a:off x="6100791" y="0"/>
          <a:ext cx="335119" cy="288032"/>
        </a:xfrm>
        <a:prstGeom prst="rightArrow">
          <a:avLst>
            <a:gd name="adj1" fmla="val 60000"/>
            <a:gd name="adj2" fmla="val 50000"/>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solidFill>
              <a:schemeClr val="bg1"/>
            </a:solidFill>
            <a:cs typeface="B Titr" panose="00000700000000000000" pitchFamily="2" charset="-78"/>
          </a:endParaRPr>
        </a:p>
      </dsp:txBody>
      <dsp:txXfrm>
        <a:off x="6100791" y="57606"/>
        <a:ext cx="248709" cy="172820"/>
      </dsp:txXfrm>
    </dsp:sp>
    <dsp:sp modelId="{138BCFE8-B52D-401A-9C47-5B068DA246BC}">
      <dsp:nvSpPr>
        <dsp:cNvPr id="0" name=""/>
        <dsp:cNvSpPr/>
      </dsp:nvSpPr>
      <dsp:spPr>
        <a:xfrm>
          <a:off x="6575016" y="0"/>
          <a:ext cx="1561887" cy="288032"/>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a-IR" sz="1200" kern="1200" smtClean="0">
              <a:cs typeface="B Titr" panose="00000700000000000000" pitchFamily="2" charset="-78"/>
            </a:rPr>
            <a:t>نتیجه گیری</a:t>
          </a:r>
          <a:endParaRPr lang="en-US" sz="1200" kern="1200" dirty="0">
            <a:cs typeface="B Titr" panose="00000700000000000000" pitchFamily="2" charset="-78"/>
          </a:endParaRPr>
        </a:p>
      </dsp:txBody>
      <dsp:txXfrm>
        <a:off x="6583452" y="8436"/>
        <a:ext cx="1545015" cy="2711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7B6B5886-9279-4EC3-8309-0411791FA23E}" type="datetimeFigureOut">
              <a:rPr lang="en-US"/>
              <a:pPr>
                <a:defRPr/>
              </a:pPr>
              <a:t>5/30/2019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42D2F74-E278-4112-AA05-63E322CB928A}" type="slidenum">
              <a:rPr lang="en-US" altLang="en-US"/>
              <a:pPr/>
              <a:t>‹#›</a:t>
            </a:fld>
            <a:endParaRPr lang="en-US" altLang="en-US"/>
          </a:p>
        </p:txBody>
      </p:sp>
    </p:spTree>
    <p:extLst>
      <p:ext uri="{BB962C8B-B14F-4D97-AF65-F5344CB8AC3E}">
        <p14:creationId xmlns:p14="http://schemas.microsoft.com/office/powerpoint/2010/main" val="3157671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47204DB6-3F52-4600-B681-038BDAFCD348}" type="slidenum">
              <a:rPr lang="en-US" altLang="en-US"/>
              <a:pPr/>
              <a:t>3</a:t>
            </a:fld>
            <a:endParaRPr lang="en-US" altLang="en-US"/>
          </a:p>
        </p:txBody>
      </p:sp>
    </p:spTree>
    <p:extLst>
      <p:ext uri="{BB962C8B-B14F-4D97-AF65-F5344CB8AC3E}">
        <p14:creationId xmlns:p14="http://schemas.microsoft.com/office/powerpoint/2010/main" val="2604282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EB7C1D9A-ABF9-4D7F-90E1-E7E8A8ED9FA5}" type="slidenum">
              <a:rPr lang="en-US" altLang="en-US"/>
              <a:pPr/>
              <a:t>4</a:t>
            </a:fld>
            <a:endParaRPr lang="en-US" altLang="en-US"/>
          </a:p>
        </p:txBody>
      </p:sp>
    </p:spTree>
    <p:extLst>
      <p:ext uri="{BB962C8B-B14F-4D97-AF65-F5344CB8AC3E}">
        <p14:creationId xmlns:p14="http://schemas.microsoft.com/office/powerpoint/2010/main" val="1965372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5C7285EC-BCA3-4FFB-9B43-B779DB0DBAE9}" type="slidenum">
              <a:rPr lang="en-US" altLang="en-US"/>
              <a:pPr/>
              <a:t>5</a:t>
            </a:fld>
            <a:endParaRPr lang="en-US" altLang="en-US"/>
          </a:p>
        </p:txBody>
      </p:sp>
    </p:spTree>
    <p:extLst>
      <p:ext uri="{BB962C8B-B14F-4D97-AF65-F5344CB8AC3E}">
        <p14:creationId xmlns:p14="http://schemas.microsoft.com/office/powerpoint/2010/main" val="1812731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401559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255166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1128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68320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9117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2886419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1231377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194812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126745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370507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312997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41669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379319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3473082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315149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322077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D64A422-530C-4288-BA42-9CC028F6E511}" type="slidenum">
              <a:rPr lang="es-ES" altLang="en-US" smtClean="0"/>
              <a:pPr/>
              <a:t>‹#›</a:t>
            </a:fld>
            <a:endParaRPr lang="es-ES" altLang="en-US"/>
          </a:p>
        </p:txBody>
      </p:sp>
    </p:spTree>
    <p:extLst>
      <p:ext uri="{BB962C8B-B14F-4D97-AF65-F5344CB8AC3E}">
        <p14:creationId xmlns:p14="http://schemas.microsoft.com/office/powerpoint/2010/main" val="3403953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3678237" y="2996952"/>
            <a:ext cx="5603875" cy="190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cs typeface="Arial" pitchFamily="34" charset="0"/>
              </a:defRPr>
            </a:lvl1pPr>
            <a:lvl2pPr marL="742950" indent="-285750">
              <a:spcBef>
                <a:spcPct val="20000"/>
              </a:spcBef>
              <a:buChar char="–"/>
              <a:defRPr sz="2800">
                <a:solidFill>
                  <a:schemeClr val="tx1"/>
                </a:solidFill>
                <a:latin typeface="Arial" pitchFamily="34" charset="0"/>
                <a:cs typeface="Arial" pitchFamily="34" charset="0"/>
              </a:defRPr>
            </a:lvl2pPr>
            <a:lvl3pPr marL="1143000" indent="-228600">
              <a:spcBef>
                <a:spcPct val="20000"/>
              </a:spcBef>
              <a:buChar char="•"/>
              <a:defRPr sz="2400">
                <a:solidFill>
                  <a:schemeClr val="tx1"/>
                </a:solidFill>
                <a:latin typeface="Arial" pitchFamily="34" charset="0"/>
                <a:cs typeface="Arial" pitchFamily="34" charset="0"/>
              </a:defRPr>
            </a:lvl3pPr>
            <a:lvl4pPr marL="1600200" indent="-228600">
              <a:spcBef>
                <a:spcPct val="20000"/>
              </a:spcBef>
              <a:buChar char="–"/>
              <a:defRPr sz="2000">
                <a:solidFill>
                  <a:schemeClr val="tx1"/>
                </a:solidFill>
                <a:latin typeface="Arial" pitchFamily="34" charset="0"/>
                <a:cs typeface="Arial" pitchFamily="34" charset="0"/>
              </a:defRPr>
            </a:lvl4pPr>
            <a:lvl5pPr marL="2057400" indent="-22860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rtl="1" eaLnBrk="1" hangingPunct="1">
              <a:lnSpc>
                <a:spcPct val="150000"/>
              </a:lnSpc>
              <a:spcBef>
                <a:spcPct val="0"/>
              </a:spcBef>
              <a:buFontTx/>
              <a:buNone/>
            </a:pPr>
            <a:endParaRPr lang="fa-IR" altLang="ko-KR" sz="2000" b="1" dirty="0">
              <a:ea typeface="맑은 고딕" pitchFamily="34" charset="-127"/>
              <a:cs typeface="B Titr" pitchFamily="2" charset="-78"/>
            </a:endParaRPr>
          </a:p>
          <a:p>
            <a:pPr algn="ctr" rtl="1" eaLnBrk="1" hangingPunct="1">
              <a:lnSpc>
                <a:spcPct val="150000"/>
              </a:lnSpc>
              <a:spcBef>
                <a:spcPct val="0"/>
              </a:spcBef>
              <a:buFontTx/>
              <a:buNone/>
            </a:pPr>
            <a:r>
              <a:rPr lang="fa-IR" altLang="ko-KR" sz="2000" b="1" dirty="0">
                <a:ea typeface="맑은 고딕" pitchFamily="34" charset="-127"/>
                <a:cs typeface="B Titr" pitchFamily="2" charset="-78"/>
              </a:rPr>
              <a:t>بافت های دارای ارزش و نحوه مواجهه با آن ها</a:t>
            </a:r>
          </a:p>
          <a:p>
            <a:pPr algn="ctr" rtl="1" eaLnBrk="1" hangingPunct="1">
              <a:lnSpc>
                <a:spcPct val="150000"/>
              </a:lnSpc>
              <a:spcBef>
                <a:spcPct val="0"/>
              </a:spcBef>
              <a:buFontTx/>
              <a:buNone/>
            </a:pPr>
            <a:endParaRPr lang="fa-IR" altLang="ko-KR" sz="2000" b="1" dirty="0">
              <a:ea typeface="맑은 고딕" pitchFamily="34" charset="-127"/>
              <a:cs typeface="B Titr" pitchFamily="2" charset="-78"/>
            </a:endParaRPr>
          </a:p>
          <a:p>
            <a:pPr algn="ctr" rtl="1" eaLnBrk="1" hangingPunct="1">
              <a:lnSpc>
                <a:spcPct val="150000"/>
              </a:lnSpc>
              <a:spcBef>
                <a:spcPct val="0"/>
              </a:spcBef>
              <a:buFontTx/>
              <a:buNone/>
            </a:pPr>
            <a:endParaRPr lang="fa-IR" altLang="ko-KR" sz="2000" b="1" dirty="0">
              <a:ea typeface="맑은 고딕" pitchFamily="34" charset="-127"/>
              <a:cs typeface="B Titr" pitchFamily="2" charset="-78"/>
            </a:endParaRPr>
          </a:p>
        </p:txBody>
      </p:sp>
      <p:sp>
        <p:nvSpPr>
          <p:cNvPr id="3075" name="TextBox 5"/>
          <p:cNvSpPr txBox="1">
            <a:spLocks noChangeArrowheads="1"/>
          </p:cNvSpPr>
          <p:nvPr/>
        </p:nvSpPr>
        <p:spPr bwMode="auto">
          <a:xfrm>
            <a:off x="4500561" y="2492896"/>
            <a:ext cx="39592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cs typeface="Arial" pitchFamily="34" charset="0"/>
              </a:defRPr>
            </a:lvl1pPr>
            <a:lvl2pPr marL="742950" indent="-285750">
              <a:spcBef>
                <a:spcPct val="20000"/>
              </a:spcBef>
              <a:buChar char="–"/>
              <a:defRPr sz="2800">
                <a:solidFill>
                  <a:schemeClr val="tx1"/>
                </a:solidFill>
                <a:latin typeface="Arial" pitchFamily="34" charset="0"/>
                <a:cs typeface="Arial" pitchFamily="34" charset="0"/>
              </a:defRPr>
            </a:lvl2pPr>
            <a:lvl3pPr marL="1143000" indent="-228600">
              <a:spcBef>
                <a:spcPct val="20000"/>
              </a:spcBef>
              <a:buChar char="•"/>
              <a:defRPr sz="2400">
                <a:solidFill>
                  <a:schemeClr val="tx1"/>
                </a:solidFill>
                <a:latin typeface="Arial" pitchFamily="34" charset="0"/>
                <a:cs typeface="Arial" pitchFamily="34" charset="0"/>
              </a:defRPr>
            </a:lvl3pPr>
            <a:lvl4pPr marL="1600200" indent="-228600">
              <a:spcBef>
                <a:spcPct val="20000"/>
              </a:spcBef>
              <a:buChar char="–"/>
              <a:defRPr sz="2000">
                <a:solidFill>
                  <a:schemeClr val="tx1"/>
                </a:solidFill>
                <a:latin typeface="Arial" pitchFamily="34" charset="0"/>
                <a:cs typeface="Arial" pitchFamily="34" charset="0"/>
              </a:defRPr>
            </a:lvl4pPr>
            <a:lvl5pPr marL="2057400" indent="-22860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0"/>
              </a:spcBef>
              <a:buFontTx/>
              <a:buNone/>
            </a:pPr>
            <a:r>
              <a:rPr lang="fa-IR" altLang="ko-KR" sz="2400" b="1" dirty="0">
                <a:solidFill>
                  <a:srgbClr val="002060"/>
                </a:solidFill>
                <a:ea typeface="굴림" pitchFamily="34" charset="-127"/>
                <a:cs typeface="B Titr" pitchFamily="2" charset="-78"/>
              </a:rPr>
              <a:t>اندیشه های شهرسازی اسلامی</a:t>
            </a:r>
          </a:p>
          <a:p>
            <a:pPr algn="ctr" eaLnBrk="1" hangingPunct="1">
              <a:spcBef>
                <a:spcPct val="0"/>
              </a:spcBef>
              <a:buFontTx/>
              <a:buNone/>
            </a:pPr>
            <a:endParaRPr lang="en-US" altLang="ko-KR" sz="2400" b="1" dirty="0">
              <a:solidFill>
                <a:srgbClr val="002060"/>
              </a:solidFill>
              <a:ea typeface="굴림" pitchFamily="34" charset="-127"/>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extBox 5"/>
          <p:cNvSpPr txBox="1">
            <a:spLocks noChangeArrowheads="1"/>
          </p:cNvSpPr>
          <p:nvPr/>
        </p:nvSpPr>
        <p:spPr bwMode="auto">
          <a:xfrm>
            <a:off x="6300788" y="346075"/>
            <a:ext cx="39592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cs typeface="Arial" pitchFamily="34" charset="0"/>
              </a:defRPr>
            </a:lvl1pPr>
            <a:lvl2pPr marL="742950" indent="-285750">
              <a:spcBef>
                <a:spcPct val="20000"/>
              </a:spcBef>
              <a:buChar char="–"/>
              <a:defRPr sz="2800">
                <a:solidFill>
                  <a:schemeClr val="tx1"/>
                </a:solidFill>
                <a:latin typeface="Arial" pitchFamily="34" charset="0"/>
                <a:cs typeface="Arial" pitchFamily="34" charset="0"/>
              </a:defRPr>
            </a:lvl2pPr>
            <a:lvl3pPr marL="1143000" indent="-228600">
              <a:spcBef>
                <a:spcPct val="20000"/>
              </a:spcBef>
              <a:buChar char="•"/>
              <a:defRPr sz="2400">
                <a:solidFill>
                  <a:schemeClr val="tx1"/>
                </a:solidFill>
                <a:latin typeface="Arial" pitchFamily="34" charset="0"/>
                <a:cs typeface="Arial" pitchFamily="34" charset="0"/>
              </a:defRPr>
            </a:lvl3pPr>
            <a:lvl4pPr marL="1600200" indent="-228600">
              <a:spcBef>
                <a:spcPct val="20000"/>
              </a:spcBef>
              <a:buChar char="–"/>
              <a:defRPr sz="2000">
                <a:solidFill>
                  <a:schemeClr val="tx1"/>
                </a:solidFill>
                <a:latin typeface="Arial" pitchFamily="34" charset="0"/>
                <a:cs typeface="Arial" pitchFamily="34" charset="0"/>
              </a:defRPr>
            </a:lvl4pPr>
            <a:lvl5pPr marL="2057400" indent="-22860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0"/>
              </a:spcBef>
              <a:buFontTx/>
              <a:buNone/>
            </a:pPr>
            <a:r>
              <a:rPr lang="fa-IR" altLang="ko-KR" sz="2400" b="1">
                <a:solidFill>
                  <a:srgbClr val="002060"/>
                </a:solidFill>
                <a:ea typeface="굴림" pitchFamily="34" charset="-127"/>
                <a:cs typeface="B Titr" pitchFamily="2" charset="-78"/>
              </a:rPr>
              <a:t>فرآیند کار</a:t>
            </a:r>
          </a:p>
          <a:p>
            <a:pPr algn="ctr" eaLnBrk="1" hangingPunct="1">
              <a:spcBef>
                <a:spcPct val="0"/>
              </a:spcBef>
              <a:buFontTx/>
              <a:buNone/>
            </a:pPr>
            <a:endParaRPr lang="en-US" altLang="ko-KR" sz="2400" b="1">
              <a:solidFill>
                <a:srgbClr val="002060"/>
              </a:solidFill>
              <a:ea typeface="굴림" pitchFamily="34" charset="-127"/>
              <a:cs typeface="B Titr" pitchFamily="2" charset="-78"/>
            </a:endParaRPr>
          </a:p>
        </p:txBody>
      </p:sp>
      <p:sp>
        <p:nvSpPr>
          <p:cNvPr id="3" name="Oval 2"/>
          <p:cNvSpPr/>
          <p:nvPr/>
        </p:nvSpPr>
        <p:spPr>
          <a:xfrm>
            <a:off x="2771775" y="663575"/>
            <a:ext cx="3529013" cy="792163"/>
          </a:xfrm>
          <a:prstGeom prst="ellipse">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100" dirty="0">
                <a:cs typeface="B Titr" panose="00000700000000000000" pitchFamily="2" charset="-78"/>
              </a:rPr>
              <a:t>بافت های دارای ارزش و نحوه مواجهه با آن ها</a:t>
            </a:r>
            <a:endParaRPr lang="en-US" sz="1100" dirty="0">
              <a:cs typeface="B Titr" panose="00000700000000000000" pitchFamily="2" charset="-78"/>
            </a:endParaRPr>
          </a:p>
        </p:txBody>
      </p:sp>
      <p:sp>
        <p:nvSpPr>
          <p:cNvPr id="5" name="Oval 4"/>
          <p:cNvSpPr/>
          <p:nvPr/>
        </p:nvSpPr>
        <p:spPr>
          <a:xfrm>
            <a:off x="3633788" y="1455738"/>
            <a:ext cx="1692275" cy="650875"/>
          </a:xfrm>
          <a:prstGeom prst="ellipse">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400" dirty="0">
                <a:cs typeface="B Titr" panose="00000700000000000000" pitchFamily="2" charset="-78"/>
              </a:rPr>
              <a:t>بیان مسئله</a:t>
            </a:r>
            <a:endParaRPr lang="en-US" sz="1400" dirty="0">
              <a:cs typeface="B Titr" panose="00000700000000000000" pitchFamily="2" charset="-78"/>
            </a:endParaRPr>
          </a:p>
        </p:txBody>
      </p:sp>
      <p:sp>
        <p:nvSpPr>
          <p:cNvPr id="8" name="Oval 7"/>
          <p:cNvSpPr/>
          <p:nvPr/>
        </p:nvSpPr>
        <p:spPr>
          <a:xfrm>
            <a:off x="3633788" y="2130425"/>
            <a:ext cx="1619250" cy="622300"/>
          </a:xfrm>
          <a:prstGeom prst="ellipse">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400" dirty="0">
                <a:cs typeface="B Titr" panose="00000700000000000000" pitchFamily="2" charset="-78"/>
              </a:rPr>
              <a:t>مبانی نظری</a:t>
            </a:r>
            <a:endParaRPr lang="en-US" sz="1400" dirty="0">
              <a:cs typeface="B Titr" panose="00000700000000000000" pitchFamily="2" charset="-78"/>
            </a:endParaRPr>
          </a:p>
        </p:txBody>
      </p:sp>
      <p:sp>
        <p:nvSpPr>
          <p:cNvPr id="12" name="Rounded Rectangle 11"/>
          <p:cNvSpPr/>
          <p:nvPr/>
        </p:nvSpPr>
        <p:spPr>
          <a:xfrm>
            <a:off x="6111875" y="2878138"/>
            <a:ext cx="1444625" cy="433387"/>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تعریف بافت کهن و تاریخی</a:t>
            </a:r>
            <a:endParaRPr lang="en-US" sz="1000" dirty="0">
              <a:solidFill>
                <a:schemeClr val="bg1"/>
              </a:solidFill>
              <a:cs typeface="B Titr" panose="00000700000000000000" pitchFamily="2" charset="-78"/>
            </a:endParaRPr>
          </a:p>
        </p:txBody>
      </p:sp>
      <p:sp>
        <p:nvSpPr>
          <p:cNvPr id="13" name="Rounded Rectangle 12"/>
          <p:cNvSpPr/>
          <p:nvPr/>
        </p:nvSpPr>
        <p:spPr>
          <a:xfrm>
            <a:off x="4532313" y="2878138"/>
            <a:ext cx="1443037" cy="433387"/>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شاخص های ارزشمندی بافت کهن</a:t>
            </a:r>
            <a:endParaRPr lang="en-US" sz="1000" dirty="0">
              <a:solidFill>
                <a:schemeClr val="bg1"/>
              </a:solidFill>
              <a:cs typeface="B Titr" panose="00000700000000000000" pitchFamily="2" charset="-78"/>
            </a:endParaRPr>
          </a:p>
        </p:txBody>
      </p:sp>
      <p:sp>
        <p:nvSpPr>
          <p:cNvPr id="14" name="Rounded Rectangle 13"/>
          <p:cNvSpPr/>
          <p:nvPr/>
        </p:nvSpPr>
        <p:spPr>
          <a:xfrm>
            <a:off x="2984500" y="2878138"/>
            <a:ext cx="1443038" cy="433387"/>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بافت کهن و چالش ها</a:t>
            </a:r>
            <a:endParaRPr lang="en-US" sz="1000" dirty="0">
              <a:solidFill>
                <a:schemeClr val="bg1"/>
              </a:solidFill>
              <a:cs typeface="B Titr" panose="00000700000000000000" pitchFamily="2" charset="-78"/>
            </a:endParaRPr>
          </a:p>
        </p:txBody>
      </p:sp>
      <p:sp>
        <p:nvSpPr>
          <p:cNvPr id="15" name="Rounded Rectangle 14"/>
          <p:cNvSpPr/>
          <p:nvPr/>
        </p:nvSpPr>
        <p:spPr>
          <a:xfrm>
            <a:off x="1403350" y="2878138"/>
            <a:ext cx="1444625" cy="433387"/>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اصول نظری مدیریت بافت تاریخی</a:t>
            </a:r>
            <a:endParaRPr lang="en-US" sz="1000" dirty="0">
              <a:solidFill>
                <a:schemeClr val="bg1"/>
              </a:solidFill>
              <a:cs typeface="B Titr" panose="00000700000000000000" pitchFamily="2" charset="-78"/>
            </a:endParaRPr>
          </a:p>
        </p:txBody>
      </p:sp>
      <p:cxnSp>
        <p:nvCxnSpPr>
          <p:cNvPr id="9" name="Straight Arrow Connector 8"/>
          <p:cNvCxnSpPr>
            <a:stCxn id="8" idx="6"/>
            <a:endCxn id="12" idx="0"/>
          </p:cNvCxnSpPr>
          <p:nvPr/>
        </p:nvCxnSpPr>
        <p:spPr>
          <a:xfrm>
            <a:off x="5253038" y="2441575"/>
            <a:ext cx="1581150" cy="436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5"/>
            <a:endCxn id="13" idx="0"/>
          </p:cNvCxnSpPr>
          <p:nvPr/>
        </p:nvCxnSpPr>
        <p:spPr>
          <a:xfrm>
            <a:off x="5016500" y="2662238"/>
            <a:ext cx="236538" cy="215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14" idx="0"/>
          </p:cNvCxnSpPr>
          <p:nvPr/>
        </p:nvCxnSpPr>
        <p:spPr>
          <a:xfrm flipH="1">
            <a:off x="3705225" y="2662238"/>
            <a:ext cx="165100" cy="215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 idx="2"/>
            <a:endCxn id="15" idx="0"/>
          </p:cNvCxnSpPr>
          <p:nvPr/>
        </p:nvCxnSpPr>
        <p:spPr>
          <a:xfrm flipH="1">
            <a:off x="2125663" y="2441575"/>
            <a:ext cx="1508125" cy="4365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2" idx="2"/>
          </p:cNvCxnSpPr>
          <p:nvPr/>
        </p:nvCxnSpPr>
        <p:spPr>
          <a:xfrm>
            <a:off x="6834188" y="3311525"/>
            <a:ext cx="0" cy="188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125663" y="3500438"/>
            <a:ext cx="47085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5" idx="2"/>
          </p:cNvCxnSpPr>
          <p:nvPr/>
        </p:nvCxnSpPr>
        <p:spPr>
          <a:xfrm flipV="1">
            <a:off x="2125663" y="3311525"/>
            <a:ext cx="0" cy="188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427538" y="3500438"/>
            <a:ext cx="0" cy="2159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3595688" y="3716338"/>
            <a:ext cx="1620837" cy="623887"/>
          </a:xfrm>
          <a:prstGeom prst="ellipse">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400" dirty="0">
                <a:cs typeface="B Titr" panose="00000700000000000000" pitchFamily="2" charset="-78"/>
              </a:rPr>
              <a:t>نمونه موردی</a:t>
            </a:r>
            <a:endParaRPr lang="en-US" sz="1400" dirty="0">
              <a:cs typeface="B Titr" panose="00000700000000000000" pitchFamily="2" charset="-78"/>
            </a:endParaRPr>
          </a:p>
        </p:txBody>
      </p:sp>
      <p:sp>
        <p:nvSpPr>
          <p:cNvPr id="42" name="Rounded Rectangle 41"/>
          <p:cNvSpPr/>
          <p:nvPr/>
        </p:nvSpPr>
        <p:spPr>
          <a:xfrm>
            <a:off x="5016500" y="4340225"/>
            <a:ext cx="1443038" cy="431800"/>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ایرانی</a:t>
            </a:r>
            <a:endParaRPr lang="en-US" sz="1000" dirty="0">
              <a:solidFill>
                <a:schemeClr val="bg1"/>
              </a:solidFill>
              <a:cs typeface="B Titr" panose="00000700000000000000" pitchFamily="2" charset="-78"/>
            </a:endParaRPr>
          </a:p>
        </p:txBody>
      </p:sp>
      <p:sp>
        <p:nvSpPr>
          <p:cNvPr id="43" name="Rounded Rectangle 42"/>
          <p:cNvSpPr/>
          <p:nvPr/>
        </p:nvSpPr>
        <p:spPr>
          <a:xfrm>
            <a:off x="2262188" y="4311650"/>
            <a:ext cx="1443037" cy="431800"/>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خارجی</a:t>
            </a:r>
            <a:endParaRPr lang="en-US" sz="1000" dirty="0">
              <a:solidFill>
                <a:schemeClr val="bg1"/>
              </a:solidFill>
              <a:cs typeface="B Titr" panose="00000700000000000000" pitchFamily="2" charset="-78"/>
            </a:endParaRPr>
          </a:p>
        </p:txBody>
      </p:sp>
      <p:sp>
        <p:nvSpPr>
          <p:cNvPr id="44" name="Rounded Rectangle 43"/>
          <p:cNvSpPr/>
          <p:nvPr/>
        </p:nvSpPr>
        <p:spPr>
          <a:xfrm>
            <a:off x="6551613" y="3768725"/>
            <a:ext cx="1031875" cy="431800"/>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سیروس تهران</a:t>
            </a:r>
            <a:endParaRPr lang="en-US" sz="1000" dirty="0">
              <a:solidFill>
                <a:schemeClr val="bg1"/>
              </a:solidFill>
              <a:cs typeface="B Titr" panose="00000700000000000000" pitchFamily="2" charset="-78"/>
            </a:endParaRPr>
          </a:p>
        </p:txBody>
      </p:sp>
      <p:sp>
        <p:nvSpPr>
          <p:cNvPr id="45" name="Rounded Rectangle 44"/>
          <p:cNvSpPr/>
          <p:nvPr/>
        </p:nvSpPr>
        <p:spPr>
          <a:xfrm>
            <a:off x="6569075" y="4340225"/>
            <a:ext cx="1031875" cy="431800"/>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سنگ سیاه شیراز</a:t>
            </a:r>
            <a:endParaRPr lang="en-US" sz="1000" dirty="0">
              <a:solidFill>
                <a:schemeClr val="bg1"/>
              </a:solidFill>
              <a:cs typeface="B Titr" panose="00000700000000000000" pitchFamily="2" charset="-78"/>
            </a:endParaRPr>
          </a:p>
        </p:txBody>
      </p:sp>
      <p:sp>
        <p:nvSpPr>
          <p:cNvPr id="46" name="Rounded Rectangle 45"/>
          <p:cNvSpPr/>
          <p:nvPr/>
        </p:nvSpPr>
        <p:spPr>
          <a:xfrm>
            <a:off x="6551613" y="4911725"/>
            <a:ext cx="1031875" cy="431800"/>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جویباره اصفهان</a:t>
            </a:r>
            <a:endParaRPr lang="en-US" sz="1000" dirty="0">
              <a:solidFill>
                <a:schemeClr val="bg1"/>
              </a:solidFill>
              <a:cs typeface="B Titr" panose="00000700000000000000" pitchFamily="2" charset="-78"/>
            </a:endParaRPr>
          </a:p>
        </p:txBody>
      </p:sp>
      <p:sp>
        <p:nvSpPr>
          <p:cNvPr id="47" name="Rounded Rectangle 46"/>
          <p:cNvSpPr/>
          <p:nvPr/>
        </p:nvSpPr>
        <p:spPr>
          <a:xfrm>
            <a:off x="1130300" y="3768725"/>
            <a:ext cx="1031875" cy="431800"/>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تجریه حلب</a:t>
            </a:r>
            <a:endParaRPr lang="en-US" sz="1000" dirty="0">
              <a:solidFill>
                <a:schemeClr val="bg1"/>
              </a:solidFill>
              <a:cs typeface="B Titr" panose="00000700000000000000" pitchFamily="2" charset="-78"/>
            </a:endParaRPr>
          </a:p>
        </p:txBody>
      </p:sp>
      <p:sp>
        <p:nvSpPr>
          <p:cNvPr id="48" name="Rounded Rectangle 47"/>
          <p:cNvSpPr/>
          <p:nvPr/>
        </p:nvSpPr>
        <p:spPr>
          <a:xfrm>
            <a:off x="1103313" y="4951413"/>
            <a:ext cx="1031875" cy="431800"/>
          </a:xfrm>
          <a:prstGeom prst="roundRect">
            <a:avLst/>
          </a:prstGeo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000" dirty="0">
                <a:solidFill>
                  <a:schemeClr val="bg1"/>
                </a:solidFill>
                <a:cs typeface="B Titr" panose="00000700000000000000" pitchFamily="2" charset="-78"/>
              </a:rPr>
              <a:t>تجربه استانبول</a:t>
            </a:r>
            <a:endParaRPr lang="en-US" sz="1000" dirty="0">
              <a:solidFill>
                <a:schemeClr val="bg1"/>
              </a:solidFill>
              <a:cs typeface="B Titr" panose="00000700000000000000" pitchFamily="2" charset="-78"/>
            </a:endParaRPr>
          </a:p>
        </p:txBody>
      </p:sp>
      <p:cxnSp>
        <p:nvCxnSpPr>
          <p:cNvPr id="41" name="Straight Connector 40"/>
          <p:cNvCxnSpPr>
            <a:stCxn id="46" idx="2"/>
          </p:cNvCxnSpPr>
          <p:nvPr/>
        </p:nvCxnSpPr>
        <p:spPr>
          <a:xfrm flipH="1">
            <a:off x="7067550" y="5343525"/>
            <a:ext cx="0" cy="206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1619250" y="5589588"/>
            <a:ext cx="54578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6" name="Straight Connector 3075"/>
          <p:cNvCxnSpPr>
            <a:endCxn id="48" idx="2"/>
          </p:cNvCxnSpPr>
          <p:nvPr/>
        </p:nvCxnSpPr>
        <p:spPr>
          <a:xfrm flipV="1">
            <a:off x="1619250" y="5383213"/>
            <a:ext cx="0" cy="200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8" name="Straight Arrow Connector 3077"/>
          <p:cNvCxnSpPr/>
          <p:nvPr/>
        </p:nvCxnSpPr>
        <p:spPr>
          <a:xfrm>
            <a:off x="4348163" y="5589588"/>
            <a:ext cx="0" cy="2873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79" name="Rectangle 3078"/>
          <p:cNvSpPr/>
          <p:nvPr/>
        </p:nvSpPr>
        <p:spPr>
          <a:xfrm>
            <a:off x="3492500" y="5949950"/>
            <a:ext cx="1724025" cy="358775"/>
          </a:xfrm>
          <a:prstGeom prst="rect">
            <a:avLst/>
          </a:prstGeom>
          <a:solidFill>
            <a:schemeClr val="accent2">
              <a:lumMod val="60000"/>
              <a:lumOff val="40000"/>
            </a:schemeClr>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fa-IR" sz="1600" dirty="0">
                <a:cs typeface="B Titr" panose="00000700000000000000" pitchFamily="2" charset="-78"/>
              </a:rPr>
              <a:t>نتیجه گیری</a:t>
            </a:r>
            <a:endParaRPr lang="en-US" sz="1600" dirty="0">
              <a:cs typeface="B Titr" panose="00000700000000000000" pitchFamily="2" charset="-78"/>
            </a:endParaRPr>
          </a:p>
        </p:txBody>
      </p:sp>
      <p:cxnSp>
        <p:nvCxnSpPr>
          <p:cNvPr id="3085" name="Straight Arrow Connector 3084"/>
          <p:cNvCxnSpPr>
            <a:stCxn id="42" idx="3"/>
            <a:endCxn id="45" idx="1"/>
          </p:cNvCxnSpPr>
          <p:nvPr/>
        </p:nvCxnSpPr>
        <p:spPr>
          <a:xfrm>
            <a:off x="6459538" y="4556125"/>
            <a:ext cx="1095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87" name="Straight Arrow Connector 3086"/>
          <p:cNvCxnSpPr>
            <a:endCxn id="44" idx="1"/>
          </p:cNvCxnSpPr>
          <p:nvPr/>
        </p:nvCxnSpPr>
        <p:spPr>
          <a:xfrm flipV="1">
            <a:off x="6372225" y="3984625"/>
            <a:ext cx="179388" cy="355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89" name="Straight Arrow Connector 3088"/>
          <p:cNvCxnSpPr>
            <a:endCxn id="46" idx="1"/>
          </p:cNvCxnSpPr>
          <p:nvPr/>
        </p:nvCxnSpPr>
        <p:spPr>
          <a:xfrm>
            <a:off x="6424613" y="4802188"/>
            <a:ext cx="127000" cy="3254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5" name="Straight Arrow Connector 3094"/>
          <p:cNvCxnSpPr>
            <a:endCxn id="47" idx="3"/>
          </p:cNvCxnSpPr>
          <p:nvPr/>
        </p:nvCxnSpPr>
        <p:spPr>
          <a:xfrm flipH="1" flipV="1">
            <a:off x="2162175" y="3984625"/>
            <a:ext cx="107950" cy="3159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97" name="Straight Arrow Connector 3096"/>
          <p:cNvCxnSpPr/>
          <p:nvPr/>
        </p:nvCxnSpPr>
        <p:spPr>
          <a:xfrm flipH="1">
            <a:off x="2162175" y="4749800"/>
            <a:ext cx="179388" cy="2968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23528" y="476672"/>
          <a:ext cx="8136904" cy="288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207963" y="1498600"/>
            <a:ext cx="8856662" cy="2722563"/>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sz="1200" dirty="0">
              <a:solidFill>
                <a:schemeClr val="tx1"/>
              </a:solidFill>
              <a:cs typeface="B Nazanin" panose="00000400000000000000" pitchFamily="2" charset="-78"/>
            </a:endParaRPr>
          </a:p>
        </p:txBody>
      </p:sp>
      <p:sp>
        <p:nvSpPr>
          <p:cNvPr id="29" name="TextBox 28"/>
          <p:cNvSpPr txBox="1"/>
          <p:nvPr/>
        </p:nvSpPr>
        <p:spPr>
          <a:xfrm>
            <a:off x="598488" y="1665288"/>
            <a:ext cx="8075612" cy="2276475"/>
          </a:xfrm>
          <a:prstGeom prst="rect">
            <a:avLst/>
          </a:prstGeom>
          <a:noFill/>
        </p:spPr>
        <p:txBody>
          <a:bodyPr>
            <a:spAutoFit/>
          </a:bodyPr>
          <a:lstStyle/>
          <a:p>
            <a:pPr algn="just" rtl="1">
              <a:lnSpc>
                <a:spcPct val="150000"/>
              </a:lnSpc>
              <a:defRPr/>
            </a:pPr>
            <a:r>
              <a:rPr lang="fa-IR" sz="1600" dirty="0">
                <a:cs typeface="B Nazanin" panose="00000400000000000000" pitchFamily="2" charset="-78"/>
              </a:rPr>
              <a:t>در حال حاضر در کشــور ما، برای بهسازی و نوسازی اکثر قریب به اتفاق بافت های تاریخی از رویکردهایی اســتفاده می شــود که عمدتــا با دیــدی </a:t>
            </a:r>
            <a:r>
              <a:rPr lang="fa-IR" sz="1600" b="1" dirty="0">
                <a:solidFill>
                  <a:schemeClr val="accent6">
                    <a:lumMod val="75000"/>
                  </a:schemeClr>
                </a:solidFill>
                <a:cs typeface="B Nazanin" panose="00000400000000000000" pitchFamily="2" charset="-78"/>
              </a:rPr>
              <a:t>کالبدی</a:t>
            </a:r>
            <a:r>
              <a:rPr lang="fa-IR" sz="1600" b="1" dirty="0">
                <a:solidFill>
                  <a:schemeClr val="accent6">
                    <a:lumMod val="50000"/>
                  </a:schemeClr>
                </a:solidFill>
                <a:cs typeface="B Nazanin" panose="00000400000000000000" pitchFamily="2" charset="-78"/>
              </a:rPr>
              <a:t> </a:t>
            </a:r>
            <a:r>
              <a:rPr lang="fa-IR" sz="1600" dirty="0">
                <a:cs typeface="B Nazanin" panose="00000400000000000000" pitchFamily="2" charset="-78"/>
              </a:rPr>
              <a:t>در پــی مداخله ی  مســتقیم، یکپارچه، وسیع و از پیش طراحی شده می باشند. در چنین رویکردی بدون توجه به در هم تنیدگی مســائل و ابعاد اقتصادی، فرهنگــی، اجتماعی و جمعیتی راه حل ارائه می شود.</a:t>
            </a:r>
          </a:p>
          <a:p>
            <a:pPr algn="just" rtl="1">
              <a:lnSpc>
                <a:spcPct val="150000"/>
              </a:lnSpc>
              <a:defRPr/>
            </a:pPr>
            <a:r>
              <a:rPr lang="fa-IR" sz="1600" dirty="0">
                <a:cs typeface="B Nazanin" panose="00000400000000000000" pitchFamily="2" charset="-78"/>
              </a:rPr>
              <a:t>بنابراین به صرف مطرح کردن راه حل های کالبدی مقطعی، بدون بسترسازی برای بلند مدت، مشکلات حل نشده و تنها توجه به این مسئله نمی تواند راه حلی برای احیاء بافت تاریخی باشد. در مقابل رویکــرد کالبد محور و تک بعدی، رویکردی وجود دارد که احیاء را به صورت </a:t>
            </a:r>
            <a:r>
              <a:rPr lang="fa-IR" sz="1600" b="1" dirty="0">
                <a:solidFill>
                  <a:schemeClr val="accent6">
                    <a:lumMod val="50000"/>
                  </a:schemeClr>
                </a:solidFill>
                <a:cs typeface="B Nazanin" panose="00000400000000000000" pitchFamily="2" charset="-78"/>
              </a:rPr>
              <a:t>یک فرایند پیوسته </a:t>
            </a:r>
            <a:r>
              <a:rPr lang="fa-IR" sz="1600" dirty="0">
                <a:cs typeface="B Nazanin" panose="00000400000000000000" pitchFamily="2" charset="-78"/>
              </a:rPr>
              <a:t>در نظر می گیرد که به صورت تدریجی بر روی بافت تاثیر می گذارد.</a:t>
            </a:r>
            <a:endParaRPr lang="en-US" sz="1600" dirty="0">
              <a:cs typeface="B Nazanin" panose="00000400000000000000" pitchFamily="2" charset="-78"/>
            </a:endParaRPr>
          </a:p>
        </p:txBody>
      </p:sp>
      <p:sp>
        <p:nvSpPr>
          <p:cNvPr id="31" name="Rectangle 30"/>
          <p:cNvSpPr/>
          <p:nvPr/>
        </p:nvSpPr>
        <p:spPr>
          <a:xfrm>
            <a:off x="179512" y="4653136"/>
            <a:ext cx="8812185" cy="1701674"/>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just" rtl="1">
              <a:lnSpc>
                <a:spcPct val="150000"/>
              </a:lnSpc>
              <a:defRPr/>
            </a:pPr>
            <a:r>
              <a:rPr lang="fa-IR" sz="1600" dirty="0">
                <a:solidFill>
                  <a:schemeClr val="tx1"/>
                </a:solidFill>
                <a:cs typeface="B Nazanin" panose="00000400000000000000" pitchFamily="2" charset="-78"/>
              </a:rPr>
              <a:t>هدف عمده پژوهش بررسی  نحوه مواجه با بافت های واجد ارزش در شهرهای ایران است و در این راستا نیز به بررسی تجارب در سطح کشورهای اسلامی که روش ها را از ابعاد حقوقی، سیاسی، اجتماعی و فرهنگی مورد توجه قرار داده اند، بپردازیم که منجر به ارائه </a:t>
            </a:r>
            <a:r>
              <a:rPr lang="fa-IR" sz="1600" b="1" dirty="0">
                <a:solidFill>
                  <a:schemeClr val="accent6">
                    <a:lumMod val="50000"/>
                  </a:schemeClr>
                </a:solidFill>
                <a:cs typeface="B Nazanin" panose="00000400000000000000" pitchFamily="2" charset="-78"/>
              </a:rPr>
              <a:t>راهبرد ها و راهکا هایی </a:t>
            </a:r>
            <a:r>
              <a:rPr lang="fa-IR" sz="1600" dirty="0">
                <a:solidFill>
                  <a:schemeClr val="tx1"/>
                </a:solidFill>
                <a:cs typeface="B Nazanin" panose="00000400000000000000" pitchFamily="2" charset="-78"/>
              </a:rPr>
              <a:t>گردد که ضمن انسجام ساختاری و هویتی، تهدید موجود را به فرصتی برای زندگی و ادامه حیات در مرحله نخست و به سرمایه هویتی بدل کند. </a:t>
            </a:r>
            <a:endParaRPr lang="en-US" sz="1600" dirty="0">
              <a:solidFill>
                <a:schemeClr val="tx1"/>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23528" y="476672"/>
          <a:ext cx="8136904" cy="288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7451725" y="1773238"/>
            <a:ext cx="1441450" cy="431800"/>
          </a:xfrm>
          <a:prstGeom prst="rect">
            <a:avLst/>
          </a:prstGeom>
          <a:solidFill>
            <a:srgbClr val="996600"/>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1200" dirty="0">
                <a:solidFill>
                  <a:schemeClr val="bg1"/>
                </a:solidFill>
                <a:cs typeface="B Nazanin" panose="00000400000000000000" pitchFamily="2" charset="-78"/>
              </a:rPr>
              <a:t>مفهوم بافت تاریخی </a:t>
            </a:r>
            <a:endParaRPr lang="en-US" sz="1200" dirty="0">
              <a:solidFill>
                <a:schemeClr val="bg1"/>
              </a:solidFill>
              <a:cs typeface="B Nazanin" panose="00000400000000000000" pitchFamily="2" charset="-78"/>
            </a:endParaRPr>
          </a:p>
        </p:txBody>
      </p:sp>
      <p:sp>
        <p:nvSpPr>
          <p:cNvPr id="15" name="Rectangle 14"/>
          <p:cNvSpPr/>
          <p:nvPr/>
        </p:nvSpPr>
        <p:spPr>
          <a:xfrm>
            <a:off x="7458075" y="2565400"/>
            <a:ext cx="1439863" cy="4318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1200" dirty="0">
                <a:cs typeface="B Nazanin" panose="00000400000000000000" pitchFamily="2" charset="-78"/>
              </a:rPr>
              <a:t>شاخص های ارزشمندی بافت تاریخی</a:t>
            </a:r>
            <a:endParaRPr lang="en-US" sz="1200" dirty="0">
              <a:cs typeface="B Nazanin" panose="00000400000000000000" pitchFamily="2" charset="-78"/>
            </a:endParaRPr>
          </a:p>
        </p:txBody>
      </p:sp>
      <p:sp>
        <p:nvSpPr>
          <p:cNvPr id="16" name="Rectangle 15"/>
          <p:cNvSpPr/>
          <p:nvPr/>
        </p:nvSpPr>
        <p:spPr>
          <a:xfrm>
            <a:off x="7470775" y="3357563"/>
            <a:ext cx="1439863" cy="4318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1200" dirty="0">
                <a:cs typeface="B Nazanin" panose="00000400000000000000" pitchFamily="2" charset="-78"/>
              </a:rPr>
              <a:t>چالش های بافت تاریخی</a:t>
            </a:r>
            <a:endParaRPr lang="en-US" sz="1200" dirty="0">
              <a:cs typeface="B Nazanin" panose="00000400000000000000" pitchFamily="2" charset="-78"/>
            </a:endParaRPr>
          </a:p>
        </p:txBody>
      </p:sp>
      <p:sp>
        <p:nvSpPr>
          <p:cNvPr id="17" name="Rectangle 16"/>
          <p:cNvSpPr/>
          <p:nvPr/>
        </p:nvSpPr>
        <p:spPr>
          <a:xfrm>
            <a:off x="7481888" y="4149725"/>
            <a:ext cx="1439862" cy="4318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1200" dirty="0">
                <a:cs typeface="B Nazanin" panose="00000400000000000000" pitchFamily="2" charset="-78"/>
              </a:rPr>
              <a:t>اصول نظری مدیریت بافت تاریخی</a:t>
            </a:r>
            <a:endParaRPr lang="en-US" sz="1200" dirty="0">
              <a:cs typeface="B Nazanin" panose="00000400000000000000" pitchFamily="2" charset="-78"/>
            </a:endParaRPr>
          </a:p>
        </p:txBody>
      </p:sp>
      <p:sp>
        <p:nvSpPr>
          <p:cNvPr id="38" name="Rectangle 37"/>
          <p:cNvSpPr/>
          <p:nvPr/>
        </p:nvSpPr>
        <p:spPr>
          <a:xfrm>
            <a:off x="468313" y="1971675"/>
            <a:ext cx="6769100" cy="1385888"/>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just" rtl="1">
              <a:lnSpc>
                <a:spcPct val="150000"/>
              </a:lnSpc>
              <a:defRPr/>
            </a:pPr>
            <a:r>
              <a:rPr lang="fa-IR" sz="1600" dirty="0">
                <a:cs typeface="B Nazanin" panose="00000400000000000000" pitchFamily="2" charset="-78"/>
              </a:rPr>
              <a:t>بنا بر تعریف سازمان راه و شهرسازی در واقع بافت های قدیم و کهن شهری به بافتی اطلاق میشوند که قبل از سال 1300 شکل گرفته باشد و مداخله در این بافت ها باید با دیگر مناطق شهر متفاوت باشد. در واﻗﻊ ﻣﯽ ﺗﻮان ﮔﻔﺖ ﺑﺨﺸﯽ از ﺷﻬﺮﻫﺎي اﯾﺮان ﮐﻪ ﺗﺎ ﻋﻬﺪ ﻗﺎﺟﺎر ﺷﮑﻞ ﮔرفته اند را بافت قدیم یا تاریخی می نامند.</a:t>
            </a:r>
            <a:endParaRPr lang="en-US" sz="1600" dirty="0">
              <a:cs typeface="B Nazanin" panose="00000400000000000000" pitchFamily="2" charset="-78"/>
            </a:endParaRPr>
          </a:p>
        </p:txBody>
      </p:sp>
      <p:sp>
        <p:nvSpPr>
          <p:cNvPr id="39" name="Rectangle 38"/>
          <p:cNvSpPr/>
          <p:nvPr/>
        </p:nvSpPr>
        <p:spPr>
          <a:xfrm>
            <a:off x="5940425" y="1484313"/>
            <a:ext cx="1293813" cy="48577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a:cs typeface="B Nazanin" panose="00000400000000000000" pitchFamily="2" charset="-78"/>
              </a:rPr>
              <a:t>تعریف بافت تاریخی</a:t>
            </a:r>
            <a:endParaRPr lang="en-US" sz="1200" b="1" dirty="0">
              <a:cs typeface="B Nazanin" panose="00000400000000000000" pitchFamily="2" charset="-78"/>
            </a:endParaRPr>
          </a:p>
        </p:txBody>
      </p:sp>
      <p:sp>
        <p:nvSpPr>
          <p:cNvPr id="57" name="Rounded Rectangle 56"/>
          <p:cNvSpPr/>
          <p:nvPr/>
        </p:nvSpPr>
        <p:spPr>
          <a:xfrm>
            <a:off x="4787900" y="5640388"/>
            <a:ext cx="1728788" cy="625475"/>
          </a:xfrm>
          <a:prstGeom prst="roundRect">
            <a:avLst/>
          </a:prstGeom>
          <a:solidFill>
            <a:srgbClr val="BBE0E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400" dirty="0">
                <a:solidFill>
                  <a:schemeClr val="tx1"/>
                </a:solidFill>
                <a:cs typeface="B Nazanin" panose="00000400000000000000" pitchFamily="2" charset="-78"/>
              </a:rPr>
              <a:t>1355-1349</a:t>
            </a:r>
          </a:p>
          <a:p>
            <a:pPr algn="ctr">
              <a:defRPr/>
            </a:pPr>
            <a:r>
              <a:rPr lang="fa-IR" sz="1400" dirty="0">
                <a:solidFill>
                  <a:schemeClr val="tx1"/>
                </a:solidFill>
                <a:cs typeface="B Nazanin" panose="00000400000000000000" pitchFamily="2" charset="-78"/>
              </a:rPr>
              <a:t>کالبد گرا</a:t>
            </a:r>
            <a:endParaRPr lang="en-US" sz="1400" dirty="0">
              <a:solidFill>
                <a:schemeClr val="tx1"/>
              </a:solidFill>
              <a:cs typeface="B Nazanin" panose="00000400000000000000" pitchFamily="2" charset="-78"/>
            </a:endParaRPr>
          </a:p>
        </p:txBody>
      </p:sp>
      <p:sp>
        <p:nvSpPr>
          <p:cNvPr id="58" name="Rounded Rectangle 57"/>
          <p:cNvSpPr/>
          <p:nvPr/>
        </p:nvSpPr>
        <p:spPr>
          <a:xfrm>
            <a:off x="1716088" y="5689600"/>
            <a:ext cx="1593850" cy="576263"/>
          </a:xfrm>
          <a:prstGeom prst="roundRect">
            <a:avLst/>
          </a:prstGeom>
          <a:solidFill>
            <a:srgbClr val="BBE0E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400" dirty="0">
                <a:solidFill>
                  <a:schemeClr val="tx1"/>
                </a:solidFill>
                <a:cs typeface="B Nazanin" panose="00000400000000000000" pitchFamily="2" charset="-78"/>
              </a:rPr>
              <a:t>1378-1368</a:t>
            </a:r>
          </a:p>
          <a:p>
            <a:pPr algn="ctr">
              <a:defRPr/>
            </a:pPr>
            <a:r>
              <a:rPr lang="fa-IR" sz="1400" dirty="0">
                <a:solidFill>
                  <a:schemeClr val="tx1"/>
                </a:solidFill>
                <a:cs typeface="B Nazanin" panose="00000400000000000000" pitchFamily="2" charset="-78"/>
              </a:rPr>
              <a:t>چند بعدی و مدنی</a:t>
            </a:r>
            <a:endParaRPr lang="en-US" sz="1400" dirty="0">
              <a:solidFill>
                <a:schemeClr val="tx1"/>
              </a:solidFill>
              <a:cs typeface="B Nazanin" panose="00000400000000000000" pitchFamily="2" charset="-78"/>
            </a:endParaRPr>
          </a:p>
        </p:txBody>
      </p:sp>
      <p:sp>
        <p:nvSpPr>
          <p:cNvPr id="61" name="Oval 60"/>
          <p:cNvSpPr/>
          <p:nvPr/>
        </p:nvSpPr>
        <p:spPr>
          <a:xfrm>
            <a:off x="2771775" y="3886200"/>
            <a:ext cx="2670175" cy="1390650"/>
          </a:xfrm>
          <a:prstGeom prst="ellipse">
            <a:avLst/>
          </a:prstGeom>
          <a:ln/>
        </p:spPr>
        <p:style>
          <a:lnRef idx="2">
            <a:schemeClr val="accent3"/>
          </a:lnRef>
          <a:fillRef idx="1">
            <a:schemeClr val="lt1"/>
          </a:fillRef>
          <a:effectRef idx="0">
            <a:schemeClr val="accent3"/>
          </a:effectRef>
          <a:fontRef idx="minor">
            <a:schemeClr val="dk1"/>
          </a:fontRef>
        </p:style>
        <p:txBody>
          <a:bodyPr anchor="ctr"/>
          <a:lstStyle/>
          <a:p>
            <a:pPr algn="ctr">
              <a:defRPr/>
            </a:pPr>
            <a:r>
              <a:rPr lang="fa-IR" sz="1400" b="1" dirty="0">
                <a:cs typeface="B Nazanin" panose="00000400000000000000" pitchFamily="2" charset="-78"/>
              </a:rPr>
              <a:t>نحوه برخورد با بافت های تاریخی طی دو دوره</a:t>
            </a:r>
            <a:endParaRPr lang="en-US" sz="1400" b="1" dirty="0">
              <a:cs typeface="B Nazanin" panose="00000400000000000000" pitchFamily="2" charset="-78"/>
            </a:endParaRPr>
          </a:p>
        </p:txBody>
      </p:sp>
      <p:cxnSp>
        <p:nvCxnSpPr>
          <p:cNvPr id="46" name="Straight Arrow Connector 45"/>
          <p:cNvCxnSpPr>
            <a:stCxn id="61" idx="5"/>
            <a:endCxn id="57" idx="0"/>
          </p:cNvCxnSpPr>
          <p:nvPr/>
        </p:nvCxnSpPr>
        <p:spPr>
          <a:xfrm>
            <a:off x="5051425" y="5073650"/>
            <a:ext cx="600075" cy="5667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99" name="Straight Arrow Connector 4098"/>
          <p:cNvCxnSpPr>
            <a:stCxn id="61" idx="3"/>
            <a:endCxn id="58" idx="0"/>
          </p:cNvCxnSpPr>
          <p:nvPr/>
        </p:nvCxnSpPr>
        <p:spPr>
          <a:xfrm flipH="1">
            <a:off x="2513013" y="5073650"/>
            <a:ext cx="649287" cy="61595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23528" y="476672"/>
          <a:ext cx="8136904" cy="288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7451725" y="1773238"/>
            <a:ext cx="1441450" cy="4318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1200" dirty="0">
                <a:cs typeface="B Nazanin" panose="00000400000000000000" pitchFamily="2" charset="-78"/>
              </a:rPr>
              <a:t>مفهوم بافت تاریخی </a:t>
            </a:r>
            <a:endParaRPr lang="en-US" sz="1200" dirty="0">
              <a:cs typeface="B Nazanin" panose="00000400000000000000" pitchFamily="2" charset="-78"/>
            </a:endParaRPr>
          </a:p>
        </p:txBody>
      </p:sp>
      <p:sp>
        <p:nvSpPr>
          <p:cNvPr id="15" name="Rectangle 14"/>
          <p:cNvSpPr/>
          <p:nvPr/>
        </p:nvSpPr>
        <p:spPr>
          <a:xfrm>
            <a:off x="7458075" y="2565400"/>
            <a:ext cx="1439863" cy="431800"/>
          </a:xfrm>
          <a:prstGeom prst="rect">
            <a:avLst/>
          </a:prstGeom>
          <a:solidFill>
            <a:srgbClr val="996600"/>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1200" dirty="0">
                <a:solidFill>
                  <a:schemeClr val="bg1"/>
                </a:solidFill>
                <a:cs typeface="B Nazanin" panose="00000400000000000000" pitchFamily="2" charset="-78"/>
              </a:rPr>
              <a:t>شاخص های ارزشمندی بافت تاریخی</a:t>
            </a:r>
            <a:endParaRPr lang="en-US" sz="1200" dirty="0">
              <a:solidFill>
                <a:schemeClr val="bg1"/>
              </a:solidFill>
              <a:cs typeface="B Nazanin" panose="00000400000000000000" pitchFamily="2" charset="-78"/>
            </a:endParaRPr>
          </a:p>
        </p:txBody>
      </p:sp>
      <p:sp>
        <p:nvSpPr>
          <p:cNvPr id="16" name="Rectangle 15"/>
          <p:cNvSpPr/>
          <p:nvPr/>
        </p:nvSpPr>
        <p:spPr>
          <a:xfrm>
            <a:off x="7470775" y="3357563"/>
            <a:ext cx="1439863" cy="4318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1200" dirty="0">
                <a:cs typeface="B Nazanin" panose="00000400000000000000" pitchFamily="2" charset="-78"/>
              </a:rPr>
              <a:t>چالش های بافت تاریخی</a:t>
            </a:r>
            <a:endParaRPr lang="en-US" sz="1200" dirty="0">
              <a:cs typeface="B Nazanin" panose="00000400000000000000" pitchFamily="2" charset="-78"/>
            </a:endParaRPr>
          </a:p>
        </p:txBody>
      </p:sp>
      <p:sp>
        <p:nvSpPr>
          <p:cNvPr id="17" name="Rectangle 16"/>
          <p:cNvSpPr/>
          <p:nvPr/>
        </p:nvSpPr>
        <p:spPr>
          <a:xfrm>
            <a:off x="7481888" y="4149725"/>
            <a:ext cx="1439862" cy="431800"/>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1200" dirty="0">
                <a:cs typeface="B Nazanin" panose="00000400000000000000" pitchFamily="2" charset="-78"/>
              </a:rPr>
              <a:t>اصول نظری مدیریت بافت تاریخی</a:t>
            </a:r>
            <a:endParaRPr lang="en-US" sz="1200" dirty="0">
              <a:cs typeface="B Nazanin" panose="00000400000000000000" pitchFamily="2" charset="-78"/>
            </a:endParaRPr>
          </a:p>
        </p:txBody>
      </p:sp>
      <p:sp>
        <p:nvSpPr>
          <p:cNvPr id="4" name="Wave 3"/>
          <p:cNvSpPr/>
          <p:nvPr/>
        </p:nvSpPr>
        <p:spPr>
          <a:xfrm>
            <a:off x="4899025" y="1592263"/>
            <a:ext cx="1584325" cy="795337"/>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a:solidFill>
                  <a:schemeClr val="tx1"/>
                </a:solidFill>
                <a:cs typeface="B Nazanin" panose="00000400000000000000" pitchFamily="2" charset="-78"/>
              </a:rPr>
              <a:t>ارزش های کالبدی</a:t>
            </a:r>
            <a:endParaRPr lang="en-US" b="1" dirty="0">
              <a:solidFill>
                <a:schemeClr val="tx1"/>
              </a:solidFill>
              <a:cs typeface="B Nazanin" panose="00000400000000000000" pitchFamily="2" charset="-78"/>
            </a:endParaRPr>
          </a:p>
        </p:txBody>
      </p:sp>
      <p:sp>
        <p:nvSpPr>
          <p:cNvPr id="20" name="Wave 19"/>
          <p:cNvSpPr/>
          <p:nvPr/>
        </p:nvSpPr>
        <p:spPr>
          <a:xfrm>
            <a:off x="2339975" y="3244850"/>
            <a:ext cx="1584325" cy="795338"/>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solidFill>
                  <a:schemeClr val="tx1"/>
                </a:solidFill>
                <a:cs typeface="B Nazanin" panose="00000400000000000000" pitchFamily="2" charset="-78"/>
              </a:rPr>
              <a:t>فرهنگی و اجتماعی</a:t>
            </a:r>
            <a:endParaRPr lang="en-US" b="1" dirty="0">
              <a:solidFill>
                <a:schemeClr val="tx1"/>
              </a:solidFill>
              <a:cs typeface="B Nazanin" panose="00000400000000000000" pitchFamily="2" charset="-78"/>
            </a:endParaRPr>
          </a:p>
        </p:txBody>
      </p:sp>
      <p:sp>
        <p:nvSpPr>
          <p:cNvPr id="21" name="Wave 20"/>
          <p:cNvSpPr/>
          <p:nvPr/>
        </p:nvSpPr>
        <p:spPr>
          <a:xfrm>
            <a:off x="3600450" y="2417763"/>
            <a:ext cx="1584325" cy="795337"/>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solidFill>
                  <a:schemeClr val="tx1"/>
                </a:solidFill>
                <a:cs typeface="B Nazanin" panose="00000400000000000000" pitchFamily="2" charset="-78"/>
              </a:rPr>
              <a:t>تاریخی</a:t>
            </a:r>
            <a:endParaRPr lang="en-US" b="1" dirty="0">
              <a:solidFill>
                <a:schemeClr val="tx1"/>
              </a:solidFill>
              <a:cs typeface="B Nazanin" panose="00000400000000000000" pitchFamily="2" charset="-78"/>
            </a:endParaRPr>
          </a:p>
        </p:txBody>
      </p:sp>
      <p:sp>
        <p:nvSpPr>
          <p:cNvPr id="22" name="Wave 21"/>
          <p:cNvSpPr/>
          <p:nvPr/>
        </p:nvSpPr>
        <p:spPr>
          <a:xfrm>
            <a:off x="1403350" y="4149725"/>
            <a:ext cx="1584325" cy="795338"/>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solidFill>
                  <a:schemeClr val="tx1"/>
                </a:solidFill>
                <a:cs typeface="B Nazanin" panose="00000400000000000000" pitchFamily="2" charset="-78"/>
              </a:rPr>
              <a:t>اقتصادی</a:t>
            </a:r>
            <a:endParaRPr lang="en-US" b="1" dirty="0">
              <a:solidFill>
                <a:schemeClr val="tx1"/>
              </a:solidFill>
              <a:cs typeface="B Nazanin" panose="00000400000000000000" pitchFamily="2" charset="-78"/>
            </a:endParaRPr>
          </a:p>
        </p:txBody>
      </p:sp>
      <p:pic>
        <p:nvPicPr>
          <p:cNvPr id="7" name="Picture 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1592263"/>
            <a:ext cx="7419975" cy="493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1357313"/>
            <a:ext cx="7326313" cy="513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nodeType="clickEffect">
                                  <p:stCondLst>
                                    <p:cond delay="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xit" presetSubtype="0" fill="hold" nodeType="click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0" grpId="0" animBg="1"/>
      <p:bldP spid="21" grpId="0" animBg="1"/>
      <p:bldP spid="22"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9156</TotalTime>
  <Words>449</Words>
  <Application>Microsoft Office PowerPoint</Application>
  <PresentationFormat>On-screen Show (4:3)</PresentationFormat>
  <Paragraphs>57</Paragraphs>
  <Slides>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맑은 고딕</vt:lpstr>
      <vt:lpstr>Arial</vt:lpstr>
      <vt:lpstr>B Nazanin</vt:lpstr>
      <vt:lpstr>B Titr</vt:lpstr>
      <vt:lpstr>Calibri</vt:lpstr>
      <vt:lpstr>굴림</vt:lpstr>
      <vt:lpstr>Trebuchet MS</vt:lpstr>
      <vt:lpstr>Wingdings 3</vt:lpstr>
      <vt:lpstr>Facet</vt:lpstr>
      <vt:lpstr>PowerPoint Presentation</vt:lpstr>
      <vt:lpstr>PowerPoint Presentation</vt:lpstr>
      <vt:lpstr>PowerPoint Presentation</vt:lpstr>
      <vt:lpstr>PowerPoint Presentation</vt:lpstr>
      <vt:lpstr>PowerPoint Presentation</vt:lpstr>
    </vt:vector>
  </TitlesOfParts>
  <Company>www.Ghalamo.com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تم پاورپوینت(گروه طراحی قلمو)</dc:title>
  <dc:creator>www.Ghalamo.com</dc:creator>
  <dc:description>www.Ghalamo.com</dc:description>
  <cp:lastModifiedBy>Mohammad</cp:lastModifiedBy>
  <cp:revision>837</cp:revision>
  <dcterms:created xsi:type="dcterms:W3CDTF">2010-05-23T14:28:12Z</dcterms:created>
  <dcterms:modified xsi:type="dcterms:W3CDTF">2019-05-30T11:31:14Z</dcterms:modified>
</cp:coreProperties>
</file>