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64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8D613-49FD-4D22-8BDD-3CD875B10E12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CEE6F-BF69-45C0-860F-38F0D045FF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7100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7874E64-3BA4-4A7E-9692-2DC5FFB4050A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97492E-F3CE-41C5-B892-9A99B284B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4E64-3BA4-4A7E-9692-2DC5FFB4050A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492E-F3CE-41C5-B892-9A99B284B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7874E64-3BA4-4A7E-9692-2DC5FFB4050A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897492E-F3CE-41C5-B892-9A99B284B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4E64-3BA4-4A7E-9692-2DC5FFB4050A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97492E-F3CE-41C5-B892-9A99B284B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4E64-3BA4-4A7E-9692-2DC5FFB4050A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897492E-F3CE-41C5-B892-9A99B284B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7874E64-3BA4-4A7E-9692-2DC5FFB4050A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97492E-F3CE-41C5-B892-9A99B284B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7874E64-3BA4-4A7E-9692-2DC5FFB4050A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97492E-F3CE-41C5-B892-9A99B284B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4E64-3BA4-4A7E-9692-2DC5FFB4050A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97492E-F3CE-41C5-B892-9A99B284B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4E64-3BA4-4A7E-9692-2DC5FFB4050A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97492E-F3CE-41C5-B892-9A99B284B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4E64-3BA4-4A7E-9692-2DC5FFB4050A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97492E-F3CE-41C5-B892-9A99B284B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7874E64-3BA4-4A7E-9692-2DC5FFB4050A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897492E-F3CE-41C5-B892-9A99B284B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874E64-3BA4-4A7E-9692-2DC5FFB4050A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97492E-F3CE-41C5-B892-9A99B284B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0232" y="857232"/>
            <a:ext cx="6477000" cy="2471742"/>
          </a:xfrm>
        </p:spPr>
        <p:txBody>
          <a:bodyPr>
            <a:noAutofit/>
          </a:bodyPr>
          <a:lstStyle/>
          <a:p>
            <a:pPr algn="ctr"/>
            <a:r>
              <a:rPr lang="fa-IR" sz="9000" dirty="0" smtClean="0">
                <a:cs typeface="_MRT_Khodkar" pitchFamily="2" charset="-78"/>
              </a:rPr>
              <a:t>رفتار سازمانی</a:t>
            </a:r>
            <a:br>
              <a:rPr lang="fa-IR" sz="9000" dirty="0" smtClean="0">
                <a:cs typeface="_MRT_Khodkar" pitchFamily="2" charset="-78"/>
              </a:rPr>
            </a:br>
            <a:r>
              <a:rPr lang="fa-IR" sz="7500" dirty="0" smtClean="0">
                <a:cs typeface="_MRT_Khodkar" pitchFamily="2" charset="-78"/>
              </a:rPr>
              <a:t>مورهد/گریفین</a:t>
            </a:r>
            <a:endParaRPr lang="en-US" sz="7500" dirty="0">
              <a:cs typeface="_MRT_Khodka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a-IR" sz="2000" dirty="0" smtClean="0">
                <a:cs typeface="2  Jadid" pitchFamily="2" charset="-78"/>
              </a:rPr>
              <a:t>ریحانه فراهانی</a:t>
            </a:r>
          </a:p>
          <a:p>
            <a:r>
              <a:rPr lang="fa-IR" sz="2000" dirty="0" smtClean="0">
                <a:cs typeface="2  Jadid" pitchFamily="2" charset="-78"/>
              </a:rPr>
              <a:t>پاییز 1390</a:t>
            </a:r>
            <a:endParaRPr lang="en-US" sz="2000" dirty="0">
              <a:cs typeface="2 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_MRT_Khodkar" pitchFamily="2" charset="-78"/>
              </a:rPr>
              <a:t>بخش اول:نگاهی به رفتار سازمانی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72264" y="1714488"/>
            <a:ext cx="2171704" cy="4414838"/>
          </a:xfrm>
        </p:spPr>
        <p:txBody>
          <a:bodyPr>
            <a:normAutofit/>
          </a:bodyPr>
          <a:lstStyle/>
          <a:p>
            <a:pPr algn="r" rtl="1"/>
            <a:r>
              <a:rPr lang="fa-IR" sz="5000" dirty="0" smtClean="0">
                <a:cs typeface="2  Arshia" pitchFamily="2" charset="-78"/>
              </a:rPr>
              <a:t>فصل اول</a:t>
            </a:r>
            <a:endParaRPr lang="en-US" sz="5000" dirty="0">
              <a:cs typeface="2  Arshia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71472" y="1714488"/>
            <a:ext cx="5572164" cy="4419600"/>
          </a:xfrm>
        </p:spPr>
        <p:txBody>
          <a:bodyPr/>
          <a:lstStyle/>
          <a:p>
            <a:pPr algn="r" rtl="1">
              <a:buNone/>
            </a:pPr>
            <a:r>
              <a:rPr lang="fa-IR" dirty="0" smtClean="0">
                <a:cs typeface="2  Sina" pitchFamily="2" charset="-78"/>
              </a:rPr>
              <a:t>  </a:t>
            </a:r>
          </a:p>
          <a:p>
            <a:pPr algn="r" rtl="1">
              <a:buNone/>
            </a:pPr>
            <a:endParaRPr lang="fa-IR" dirty="0" smtClean="0">
              <a:cs typeface="2  Sina" pitchFamily="2" charset="-78"/>
            </a:endParaRPr>
          </a:p>
          <a:p>
            <a:pPr algn="r" rtl="1">
              <a:buNone/>
            </a:pPr>
            <a:endParaRPr lang="fa-IR" dirty="0" smtClean="0">
              <a:cs typeface="2  Sina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2  Sina" pitchFamily="2" charset="-78"/>
              </a:rPr>
              <a:t>                رشته رفتار سازمانی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5400" dirty="0" smtClean="0">
                <a:cs typeface="_MRT_Khodkar" pitchFamily="2" charset="-78"/>
              </a:rPr>
              <a:t> تعریف رفتار سازمانی</a:t>
            </a:r>
            <a:endParaRPr lang="en-US" sz="5000" dirty="0">
              <a:cs typeface="_MRT_Khodk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v"/>
            </a:pPr>
            <a:endParaRPr lang="fa-IR" dirty="0" smtClean="0">
              <a:cs typeface="2  Sina" pitchFamily="2" charset="-78"/>
            </a:endParaRPr>
          </a:p>
          <a:p>
            <a:pPr algn="r" rtl="1">
              <a:buNone/>
            </a:pPr>
            <a:r>
              <a:rPr lang="fa-IR" dirty="0" smtClean="0"/>
              <a:t>	</a:t>
            </a:r>
            <a:r>
              <a:rPr lang="fa-IR" dirty="0" smtClean="0">
                <a:cs typeface="2  Koodak" pitchFamily="2" charset="-78"/>
              </a:rPr>
              <a:t>رفتار سازمانی مطالعه رفتار انسان در عرصه سازمان، رویارویی رفتار فرد و سازمان و بالاخره مطالعه سازمان می باشد.</a:t>
            </a:r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357298"/>
          </a:xfrm>
        </p:spPr>
        <p:txBody>
          <a:bodyPr>
            <a:normAutofit/>
          </a:bodyPr>
          <a:lstStyle/>
          <a:p>
            <a:pPr algn="r" rtl="1"/>
            <a:r>
              <a:rPr lang="fa-IR" sz="5000" dirty="0" smtClean="0">
                <a:cs typeface="_MRT_Khodkar" pitchFamily="2" charset="-78"/>
              </a:rPr>
              <a:t>پیشگامان علم رفتار سازمانی</a:t>
            </a:r>
            <a:endParaRPr lang="en-US" sz="5000" dirty="0">
              <a:cs typeface="_MRT_Khodk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dirty="0" smtClean="0">
                <a:cs typeface="2  Jadid" pitchFamily="2" charset="-78"/>
              </a:rPr>
              <a:t>رابرت اوون</a:t>
            </a:r>
          </a:p>
          <a:p>
            <a:pPr algn="just" rtl="1">
              <a:buNone/>
            </a:pPr>
            <a:r>
              <a:rPr lang="fa-IR" dirty="0" smtClean="0"/>
              <a:t>		</a:t>
            </a:r>
            <a:r>
              <a:rPr lang="fa-IR" dirty="0" smtClean="0">
                <a:cs typeface="2  Koodak" pitchFamily="2" charset="-78"/>
              </a:rPr>
              <a:t>کارخانه دار انگلیسی که اقداماتی در جهت بهبود شرایط 	کار کارگران، افزایش حداقل سن استخدام کودکان، تهیه 	غذا در محل کار و کاهش ساعات کار انجام داد.</a:t>
            </a:r>
          </a:p>
          <a:p>
            <a:pPr algn="r" rtl="1">
              <a:buFont typeface="Wingdings" pitchFamily="2" charset="2"/>
              <a:buChar char="v"/>
            </a:pPr>
            <a:r>
              <a:rPr lang="fa-IR" dirty="0" smtClean="0">
                <a:cs typeface="2  Jadid" pitchFamily="2" charset="-78"/>
              </a:rPr>
              <a:t>هوگو مانستربرگ</a:t>
            </a:r>
          </a:p>
          <a:p>
            <a:pPr algn="just" rtl="1">
              <a:buNone/>
            </a:pPr>
            <a:r>
              <a:rPr lang="fa-IR" dirty="0" smtClean="0"/>
              <a:t>		</a:t>
            </a:r>
            <a:r>
              <a:rPr lang="fa-IR" dirty="0" smtClean="0">
                <a:cs typeface="2  Koodak" pitchFamily="2" charset="-78"/>
              </a:rPr>
              <a:t>روانشناس آلمانی که اعتقاد داشت روانشناسی می تواند 	دیدگاه های مهمی در زمینه هایی مانند انگیزش و استخدام 	کارکنان جدید ارائه دهد.</a:t>
            </a:r>
            <a:endParaRPr lang="en-US" dirty="0">
              <a:cs typeface="2 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5000" dirty="0" smtClean="0">
                <a:cs typeface="_MRT_Khodkar" pitchFamily="2" charset="-78"/>
              </a:rPr>
              <a:t>پیشگامان علم رفتار سازمانی</a:t>
            </a:r>
            <a:endParaRPr lang="en-US" sz="5000" dirty="0">
              <a:cs typeface="_MRT_Khodk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dirty="0" smtClean="0">
                <a:cs typeface="2  Jadid" pitchFamily="2" charset="-78"/>
              </a:rPr>
              <a:t>ماری پارکر فالت</a:t>
            </a:r>
          </a:p>
          <a:p>
            <a:pPr algn="just" rtl="1">
              <a:buNone/>
            </a:pPr>
            <a:r>
              <a:rPr lang="fa-IR" dirty="0" smtClean="0"/>
              <a:t>	</a:t>
            </a:r>
            <a:r>
              <a:rPr lang="fa-IR" dirty="0" smtClean="0">
                <a:cs typeface="2  Koodak" pitchFamily="2" charset="-78"/>
              </a:rPr>
              <a:t>	بر این باور بود که مدیریت باید در برخورد با کارکنان 	آزادانه ترعمل کند.</a:t>
            </a:r>
          </a:p>
          <a:p>
            <a:pPr algn="r" rtl="1">
              <a:buFont typeface="Wingdings" pitchFamily="2" charset="2"/>
              <a:buChar char="v"/>
            </a:pPr>
            <a:r>
              <a:rPr lang="fa-IR" dirty="0" smtClean="0">
                <a:cs typeface="2  Jadid" pitchFamily="2" charset="-78"/>
              </a:rPr>
              <a:t>التون مایو</a:t>
            </a:r>
          </a:p>
          <a:p>
            <a:pPr algn="just" rtl="1">
              <a:buNone/>
            </a:pPr>
            <a:r>
              <a:rPr lang="fa-IR" dirty="0" smtClean="0"/>
              <a:t>	</a:t>
            </a:r>
            <a:r>
              <a:rPr lang="fa-IR" dirty="0" smtClean="0">
                <a:cs typeface="2  Koodak" pitchFamily="2" charset="-78"/>
              </a:rPr>
              <a:t>	معروفترین محقق مطالعات ”هاتورن“ و از سردمداران 	نهضت روابط انسانی است که مخالف فلسفه و ارزش های 	مدیریت علمی و تئوری کلاسیک ها بود.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5000" dirty="0" smtClean="0">
                <a:cs typeface="_MRT_Khodkar" pitchFamily="2" charset="-78"/>
              </a:rPr>
              <a:t>پیشگامان علم رفتار سازمانی</a:t>
            </a:r>
            <a:endParaRPr lang="en-US" sz="5000" dirty="0">
              <a:cs typeface="_MRT_Khodk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1">
              <a:buFont typeface="Wingdings" pitchFamily="2" charset="2"/>
              <a:buChar char="v"/>
            </a:pPr>
            <a:r>
              <a:rPr lang="fa-IR" dirty="0" smtClean="0">
                <a:cs typeface="2  Koodak" pitchFamily="2" charset="-78"/>
              </a:rPr>
              <a:t>رفتار سازمانی به عنوان یک رشته مطالعاتی در اواخر سال های 1950 و اوایل سال های 1960 به حد کمال رسید و پس از آن به عنوان یک رشته علمی که فراز و فرودهایی را پشت سر گذاشته معرفی شد.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5000" dirty="0" smtClean="0">
                <a:cs typeface="_MRT_Khodkar" pitchFamily="2" charset="-78"/>
              </a:rPr>
              <a:t>ویژگی های رشته رفتار سازمانی </a:t>
            </a:r>
            <a:endParaRPr lang="en-US" sz="5000" dirty="0">
              <a:cs typeface="_MRT_Khodk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20828" y="1600200"/>
            <a:ext cx="8337452" cy="4495800"/>
          </a:xfrm>
        </p:spPr>
        <p:txBody>
          <a:bodyPr>
            <a:normAutofit/>
          </a:bodyPr>
          <a:lstStyle/>
          <a:p>
            <a:pPr algn="just" rtl="1">
              <a:buFont typeface="Wingdings" pitchFamily="2" charset="2"/>
              <a:buChar char="v"/>
            </a:pPr>
            <a:r>
              <a:rPr lang="fa-IR" dirty="0" smtClean="0">
                <a:cs typeface="2  Koodak" pitchFamily="2" charset="-78"/>
              </a:rPr>
              <a:t>رفتار سازمانی محل برخورد نظام هاست زیرا علمی میان رشته ای است که از جهات مختلف سایررشته های علمی را با یکدیگر ترکیب و ادغام می کند، همچنین ماهیتی توصیفی دارد زیرا هدف اصلی این رشته به جای تجویز، توصیف روابط انسانی بین دو یا چند متغیر رفتاری است.</a:t>
            </a:r>
            <a:r>
              <a:rPr lang="fa-IR" dirty="0">
                <a:cs typeface="2  Koodak" pitchFamily="2" charset="-78"/>
              </a:rPr>
              <a:t> </a:t>
            </a:r>
            <a:r>
              <a:rPr lang="fa-IR" dirty="0" smtClean="0">
                <a:cs typeface="2  Koodak" pitchFamily="2" charset="-78"/>
              </a:rPr>
              <a:t>رفتار سازمانی به دلیل نارسا بودن، پیچیدگی موجود در مطالعه رفتار انسان و فقدان تعریف ها و معیار های معتبر، دانشی توصیفی است.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3349</TotalTime>
  <Words>163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رفتار سازمانی مورهد/گریفین</vt:lpstr>
      <vt:lpstr>بخش اول:نگاهی به رفتار سازمانی</vt:lpstr>
      <vt:lpstr> تعریف رفتار سازمانی</vt:lpstr>
      <vt:lpstr>پیشگامان علم رفتار سازمانی</vt:lpstr>
      <vt:lpstr>پیشگامان علم رفتار سازمانی</vt:lpstr>
      <vt:lpstr>پیشگامان علم رفتار سازمانی</vt:lpstr>
      <vt:lpstr>ویژگی های رشته رفتار سازمانی 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رفتار سازمانی مورهد/گریفین</dc:title>
  <dc:creator>M3J</dc:creator>
  <cp:lastModifiedBy>dell</cp:lastModifiedBy>
  <cp:revision>272</cp:revision>
  <dcterms:created xsi:type="dcterms:W3CDTF">2011-11-01T18:12:24Z</dcterms:created>
  <dcterms:modified xsi:type="dcterms:W3CDTF">2019-09-13T07:13:26Z</dcterms:modified>
</cp:coreProperties>
</file>